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77" r:id="rId2"/>
    <p:sldId id="256" r:id="rId3"/>
    <p:sldId id="278" r:id="rId4"/>
    <p:sldId id="281" r:id="rId5"/>
    <p:sldId id="280" r:id="rId6"/>
    <p:sldId id="268" r:id="rId7"/>
    <p:sldId id="282" r:id="rId8"/>
    <p:sldId id="269" r:id="rId9"/>
    <p:sldId id="284" r:id="rId10"/>
    <p:sldId id="283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73857-AB03-4904-A3EC-06DC26743264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E9655-9C3E-4D44-B8AC-A65C3FFD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8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92A52B-9C92-4990-A24A-FDF813215E06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53D68DC-B3D0-4B97-A4FD-34ECD1FD3B6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RZB&amp;n=373075&amp;dst=1000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36974"/>
            <a:ext cx="9144000" cy="184498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ПСИХИАТРИЧЕСКОЕ ОСВИДЕТЕЛЬСТВОВАНИЕ? 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758" y="2799847"/>
            <a:ext cx="9810244" cy="308306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с законодательством Российской Федерации в сфере охраны здоровья граждан и психиатрической помощи,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психиатрическое освидетельствование является разновидностью медицинского освидетельствования и представляет собой совокупность методов медицинского осмотра и медицинских исследований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направленных на подтверждение такого состояния здоровья человека, которое влечет за собой наступление юридически значимых последствий. 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Психиатрическое освидетельствование проводится врачом-психиатром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определения: страдает ли обследуемый психическим расстройством.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54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442405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301550"/>
            <a:ext cx="8534400" cy="1727651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Юрисконсульт ГБУЗ «Самарская областная клиническая психиатрическая больница» 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Холькин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Александр Юрьевич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(846)207-40-72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49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08F65A8-BC79-B3F3-365E-2993386205A2}"/>
              </a:ext>
            </a:extLst>
          </p:cNvPr>
          <p:cNvSpPr/>
          <p:nvPr/>
        </p:nvSpPr>
        <p:spPr>
          <a:xfrm>
            <a:off x="1537489" y="1764068"/>
            <a:ext cx="8860779" cy="36575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 обязательного психиатрического освидетельствования работниками,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осуществляющими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виды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его периодичности , а также видов деятельности, при осуществлении которых проводится психиатрическое освидетельствование,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здравоохранения РФ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20.05.2022 № 342н.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342н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4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878" y="1213805"/>
            <a:ext cx="11458322" cy="556732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Деятельность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связанная с управлением транспортными средствами или управлением движением транспортных средств по профессиям и должностям согласно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перечню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работ, профессий, должностей, непосредственно связанных с управлением транспортными средствами или управлением движением транспортных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средств.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Деятельность, связанная с производством, транспортировкой, хранением и применением взрывчатых материалов и веществ.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Деятельность в области использования атомной энергии, осуществляемая работниками объектов использования атомной энергии при наличии у них разрешений, выдаваемых органами Федеральной службы по экологическому, технологическому и атомному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надзору.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Деятельность, связанная с оборотом оружия.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Деятельность, связанная с проведением аварийно-спасательных работ, а также с работой, выполняемой пожарной охраной при тушении пожаров.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Деятельность, непосредственно связанная с управлением подъемными механизмами (кранами), подлежащими учету в органах Федеральной службы по экологическому, технологическому и атомному надзору.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Деятельность по непосредственному забору, очистке и распределению воды питьевых нужд систем централизованного водоснабжения.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Педагогическая деятельность в организациях, осуществляющих образовательную деятельность.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Деятельность по присмотру и уходу за детьми.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Деятельность, связанная с работами с использованием сведений, составляющими государственную тайну.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Деятельность в сфере электроэнергетики, связанная с организацией и осуществлением монтажа, наладки, технического обслуживания, ремонта, управления режимом работы электроустановок 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Деятельность в сфере теплоснабжения, связанная с организацией и осуществлением монтажа, наладки, технического обслуживания, ремонта, управления режимом работы объектов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теплоснабжения.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Деятельность, непосредственно связанная с обслуживанием оборудования, работающего под избыточным давлением более 0,07 МПа и подлежащего учету в органах Федеральной службы по экологическому, технологическому и атомному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надзору: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Деятельность, непосредственно связанная с диспетчеризацией производственных процессов в химической (нефтехимической) промышленности, включая деятельность операторов производственного оборудования в химической (нефтехимической) промышленности (при производстве химических веществ 1 и 2 классов опасности).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15. Деятельность, связанная с добычей угля подземным способом.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16. Деятельность, связанная с эксплуатацией, ремонтом скважин и установок при переработке высокосернистой нефти, очистке нефти и газа от сероводорода, очистке нефтеналивных судов, цистерн, резервуаров, добычей и обработкой озокерита,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экстракционноозокеритовым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производством.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17. Деятельность, непосредственно связанная с контактами с возбудителями инфекционных заболеваний - патогенными микроорганизмами I и II группы патогенности, возбудителями особо опасных инфекций, а также с биологическими токсинами (микробного, растительного и животного происхождения) или с доступом к указанным субстанциям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6374" y="356050"/>
            <a:ext cx="10697672" cy="809203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Психиатрическое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освидетельствование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работники, осуществляющие отдельные виды деятельности предусмотренные приложением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 к приказу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342н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Освидетельствование работника проводится с целью определения его пригодности по состоянию психического здоровья к осуществлению отдельных видов деятельности.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411238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4198" y="1320914"/>
            <a:ext cx="88284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Освидетельствование работника проводится в обязательном порядке на основании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выданного работодателем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освидетельствование.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освидетельствование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 до предварительного медосмотра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проходит психиатрическое освидетельствование и получает решение врачебной комиссии.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предоставляет решение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медорганизацию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будет проводить предварительный медосмотр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11 приказа Минздрава от 28.01.2021 № 29н).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Освидетельствование работника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с учетом заключений, выданных по результатам обязательных предварительных и периодических медосмотров (п. 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342н). 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2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535" y="574534"/>
            <a:ext cx="100503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психиатрическое освидетельствование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нового работника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этого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выявления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работника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периодического медосмотра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признаков психических и поведенческих расстройств, его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внеочередно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психиатрическое освидетельствование.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перевели на работу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основания для психиатрического освидетельствования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работы, где таких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оснований не было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направляют на освидетельствование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общем порядке.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проходить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освидетельствование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нужно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соблюдаются два условия одновременно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будет выполнять вид работ, по которым ранее проходил освидетельствование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будет действительным два 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работник сменит место работы. по состоянию психического здоровья работник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пригоден к выполнению указанного вида деятельности по результатам прошлого освидетельствования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указано в пункте 5 Порядка № 342н.</a:t>
            </a:r>
          </a:p>
        </p:txBody>
      </p:sp>
    </p:spTree>
    <p:extLst>
      <p:ext uri="{BB962C8B-B14F-4D97-AF65-F5344CB8AC3E}">
        <p14:creationId xmlns:p14="http://schemas.microsoft.com/office/powerpoint/2010/main" val="25054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1763" y="1228398"/>
            <a:ext cx="77845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психиатрическое освидетельствование для работников проводится за счет работодателя (ч. 9 ст. 220 ТК). 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Психиатрическое освидетельствование проводят за счет работодателя, даже если работник признан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непригодным к выполнению вида деятельности и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ним не стали заключать трудовой договор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7910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8474" y="283220"/>
            <a:ext cx="955669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прохождения освидетельствования работник предоставляет в медицинскую организацию следующие документы: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заключение, выданное по результатам обязательных предварительных (или) периодических медицинских осмотров работников (при их наличии)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 удостоверяющий личность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Освидетельствование проводится в срок не позднее 20 календарных дней со дня его обращения в медицинскую организацию.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организация, проводящая освидетельствование, вправе получать необходимую информацию о состоянии здоровья работника.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Освидетельствование включает: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врача-психиатра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жалоб и анамнеза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патопсихологическое обследование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Врачебная комиссия выносит решение о признании работника пригодным или непригодным (вследствие психического расстройства) к выполнению вида деятельности, указанного в направлении на освидетельствование и оформляет медицинское заключение.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616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1AF1EA10-8D02-6425-47A2-9D28A254B027}"/>
              </a:ext>
            </a:extLst>
          </p:cNvPr>
          <p:cNvSpPr/>
          <p:nvPr/>
        </p:nvSpPr>
        <p:spPr>
          <a:xfrm>
            <a:off x="307911" y="242596"/>
            <a:ext cx="11513976" cy="6400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выбрать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медорганизацию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психиатрических освидетельствований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заключает договор с медицинским учреждением, где есть врачебная психиатрическая комиссия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обязательного психиатрического освидетельствования работников.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учреждений здравоохранения психиатрического и наркологического профиля, подведомственные министерству здравоохранения Самарской области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проводящих обязательное психиатрическое освидетельствование отдельных категорий работников, утвержден приказом министерства здравоохранения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12.10.2015 №1480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«Самарская областная клиническая психиатрическая больница». г. Самара, ул. Нагорная, 78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«Самарский областной наркологический диспансер». г. Самара, Южное шоссе, д.8.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СО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«Тольяттинский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психоневрологический диспансер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г. Тольятти, Автозаводское шоссе, 3,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лит.А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СО «Тольяттинский наркологический диспансер». г. Тольятти, ул.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Победы, 28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СО «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Сызранский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психоневрологический диспансер». г. Сызрань, ул. Урицкого, 43.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0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6768" y="1122770"/>
            <a:ext cx="10363200" cy="1780108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допуск сотрудника к работе </a:t>
            </a:r>
            <a:br>
              <a:rPr lang="ru-RU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психиатрического освидетельствования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7812" y="3034513"/>
            <a:ext cx="8485848" cy="2257677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сотрудника, который не прошел обязательное для него психиатрическое освидетельствование, грозит штрафом:</a:t>
            </a:r>
          </a:p>
          <a:p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должностных лиц – в размере от 15 000 до 25 000 руб.;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лиц, осуществляющих предпринимательскую деятельность без образования юридического лица, – от 15 000 до 25 000 руб.;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юридических лиц – от 110 000 до 130 000 руб. Это указано в части 3 статьи 5.27.1 КоАП.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502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322</TotalTime>
  <Words>1103</Words>
  <Application>Microsoft Office PowerPoint</Application>
  <PresentationFormat>Произвольный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ЧТО ТАКОЕ ПСИХИАТРИЧЕСКОЕ ОСВИДЕТЕЛЬСТВОВАНИЕ? </vt:lpstr>
      <vt:lpstr>Презентация PowerPoint</vt:lpstr>
      <vt:lpstr>Психиатрическое освидетельствование проходят работники, осуществляющие отдельные виды деятельности предусмотренные приложением № 2 к приказу № 342н. Освидетельствование работника проводится с целью определения его пригодности по состоянию психического здоровья к осуществлению отдельных видов деятельности.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ответственность за допуск сотрудника к работе  без психиатрического освидетельствования  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Новосельцева</dc:creator>
  <cp:lastModifiedBy>Лямина Наталья Анатольевна</cp:lastModifiedBy>
  <cp:revision>17</cp:revision>
  <cp:lastPrinted>2024-09-26T10:41:18Z</cp:lastPrinted>
  <dcterms:created xsi:type="dcterms:W3CDTF">2024-03-23T10:30:04Z</dcterms:created>
  <dcterms:modified xsi:type="dcterms:W3CDTF">2024-09-26T10:42:23Z</dcterms:modified>
</cp:coreProperties>
</file>