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81" r:id="rId5"/>
    <p:sldId id="282" r:id="rId6"/>
    <p:sldId id="280" r:id="rId7"/>
    <p:sldId id="265" r:id="rId8"/>
    <p:sldId id="283" r:id="rId9"/>
    <p:sldId id="267" r:id="rId10"/>
    <p:sldId id="268" r:id="rId11"/>
    <p:sldId id="286" r:id="rId12"/>
    <p:sldId id="287" r:id="rId13"/>
    <p:sldId id="274" r:id="rId14"/>
    <p:sldId id="285" r:id="rId15"/>
    <p:sldId id="284" r:id="rId16"/>
    <p:sldId id="262" r:id="rId17"/>
  </p:sldIdLst>
  <p:sldSz cx="12192000" cy="6858000"/>
  <p:notesSz cx="12192000" cy="6858000"/>
  <p:embeddedFontLst>
    <p:embeddedFont>
      <p:font typeface="Cera Pro Medium" panose="00000600000000000000" pitchFamily="2" charset="0"/>
      <p:regular r:id="rId19"/>
      <p: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Bebas Neue Bold" panose="020B0606020202050201" pitchFamily="34" charset="-52"/>
      <p:bold r:id="rId25"/>
    </p:embeddedFont>
    <p:embeddedFont>
      <p:font typeface="Bebas Neue Book" panose="00000500000000000000" pitchFamily="2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83" autoAdjust="0"/>
  </p:normalViewPr>
  <p:slideViewPr>
    <p:cSldViewPr>
      <p:cViewPr varScale="1">
        <p:scale>
          <a:sx n="85" d="100"/>
          <a:sy n="85" d="100"/>
        </p:scale>
        <p:origin x="56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Приказ Минтруда России от 21.11.2023 № </a:t>
          </a:r>
          <a:r>
            <a:rPr lang="ru-RU" sz="2800" b="1" dirty="0" smtClean="0"/>
            <a:t>817н</a:t>
          </a:r>
          <a:r>
            <a:rPr lang="ru-RU" sz="2800" dirty="0" smtClean="0"/>
            <a:t> </a:t>
          </a:r>
          <a:r>
            <a:rPr lang="ru-RU" sz="2000" dirty="0" smtClean="0"/>
            <a:t>«об утверждении </a:t>
          </a:r>
          <a:r>
            <a:rPr lang="ru-RU" sz="2400" b="1" dirty="0" smtClean="0"/>
            <a:t>методики</a:t>
          </a:r>
          <a:r>
            <a:rPr lang="ru-RU" sz="2400" dirty="0" smtClean="0"/>
            <a:t> </a:t>
          </a:r>
          <a:r>
            <a:rPr lang="ru-RU" sz="2000" dirty="0" smtClean="0"/>
            <a:t>проведения специальной оценки условий труда, </a:t>
          </a:r>
          <a:r>
            <a:rPr lang="ru-RU" sz="2400" b="1" dirty="0" smtClean="0"/>
            <a:t>классификатора</a:t>
          </a:r>
          <a:r>
            <a:rPr lang="ru-RU" sz="2400" dirty="0" smtClean="0"/>
            <a:t> </a:t>
          </a:r>
          <a:r>
            <a:rPr lang="ru-RU" sz="2000" dirty="0" smtClean="0"/>
            <a:t>вредных и (или) опасных производственных факторов, </a:t>
          </a:r>
          <a:r>
            <a:rPr lang="ru-RU" sz="2400" b="1" dirty="0" smtClean="0"/>
            <a:t>формы отчета </a:t>
          </a:r>
          <a:r>
            <a:rPr lang="ru-RU" sz="2000" dirty="0" smtClean="0"/>
            <a:t>о проведении специальной оценки условий труда и </a:t>
          </a:r>
          <a:r>
            <a:rPr lang="ru-RU" sz="2400" b="1" dirty="0" smtClean="0"/>
            <a:t>инструкции</a:t>
          </a:r>
          <a:r>
            <a:rPr lang="ru-RU" sz="2000" dirty="0" smtClean="0"/>
            <a:t> по её заполнению»</a:t>
          </a:r>
          <a:endParaRPr lang="ru-RU" sz="2000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219AD9D9-D3B3-435D-A831-0F985C3B2339}">
      <dgm:prSet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Признать утратившими силу методику № </a:t>
          </a:r>
          <a:r>
            <a:rPr lang="ru-RU" sz="3600" b="1" dirty="0" smtClean="0"/>
            <a:t>33н</a:t>
          </a:r>
          <a:r>
            <a:rPr lang="ru-RU" sz="2400" dirty="0" smtClean="0"/>
            <a:t> </a:t>
          </a:r>
          <a:endParaRPr lang="ru-RU" sz="2400" dirty="0"/>
        </a:p>
      </dgm:t>
    </dgm:pt>
    <dgm:pt modelId="{B3F85488-B4D0-469A-84A0-8AF11CAD8670}" type="parTrans" cxnId="{71AEC94B-36BF-472B-8CFE-11E1A9ECAD02}">
      <dgm:prSet/>
      <dgm:spPr/>
      <dgm:t>
        <a:bodyPr/>
        <a:lstStyle/>
        <a:p>
          <a:endParaRPr lang="ru-RU"/>
        </a:p>
      </dgm:t>
    </dgm:pt>
    <dgm:pt modelId="{4E5D3685-A4A8-4BB1-AEBB-50D6EFDCCCAF}" type="sibTrans" cxnId="{71AEC94B-36BF-472B-8CFE-11E1A9ECAD02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F9686096-F962-4286-9BF6-C15FEB303668}" type="pres">
      <dgm:prSet presAssocID="{219AD9D9-D3B3-435D-A831-0F985C3B2339}" presName="parentText" presStyleLbl="node1" presStyleIdx="1" presStyleCnt="2" custLinFactY="218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EC94B-36BF-472B-8CFE-11E1A9ECAD02}" srcId="{347F9017-4CD2-4E06-B244-6E37E5057250}" destId="{219AD9D9-D3B3-435D-A831-0F985C3B2339}" srcOrd="1" destOrd="0" parTransId="{B3F85488-B4D0-469A-84A0-8AF11CAD8670}" sibTransId="{4E5D3685-A4A8-4BB1-AEBB-50D6EFDCCCAF}"/>
    <dgm:cxn modelId="{47E13CD7-3D81-4AB3-BA3D-F79C08D53BDC}" type="presOf" srcId="{347F9017-4CD2-4E06-B244-6E37E5057250}" destId="{0A002F4F-4266-426B-BA34-FD66C09187BE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1D2F1E40-3C90-41A9-92ED-1587666D1A3B}" type="presOf" srcId="{0FF68845-A1C1-4FD2-8D77-5D0838D65AA3}" destId="{36B5D668-66D5-437D-8998-E557B368D72C}" srcOrd="0" destOrd="0" presId="urn:microsoft.com/office/officeart/2005/8/layout/vList2"/>
    <dgm:cxn modelId="{A41587AA-6472-46DB-B95F-AA28FC336962}" type="presOf" srcId="{219AD9D9-D3B3-435D-A831-0F985C3B2339}" destId="{F9686096-F962-4286-9BF6-C15FEB303668}" srcOrd="0" destOrd="0" presId="urn:microsoft.com/office/officeart/2005/8/layout/vList2"/>
    <dgm:cxn modelId="{038F0C37-7183-4AEC-B97B-5BD31FA12EE1}" type="presParOf" srcId="{0A002F4F-4266-426B-BA34-FD66C09187BE}" destId="{36B5D668-66D5-437D-8998-E557B368D72C}" srcOrd="0" destOrd="0" presId="urn:microsoft.com/office/officeart/2005/8/layout/vList2"/>
    <dgm:cxn modelId="{ACB05C15-5208-44F6-89DF-F045610002F2}" type="presParOf" srcId="{0A002F4F-4266-426B-BA34-FD66C09187BE}" destId="{684094DF-2E3B-4A9B-A077-668498A74A56}" srcOrd="1" destOrd="0" presId="urn:microsoft.com/office/officeart/2005/8/layout/vList2"/>
    <dgm:cxn modelId="{6D39515C-CB41-49AC-9937-850708D2AC0E}" type="presParOf" srcId="{0A002F4F-4266-426B-BA34-FD66C09187BE}" destId="{F9686096-F962-4286-9BF6-C15FEB3036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9F9D-8D80-4F75-9F96-D59470190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6B3263-AD59-4D56-A3E8-B164CB15ABAF}">
      <dgm:prSet/>
      <dgm:spPr/>
      <dgm:t>
        <a:bodyPr/>
        <a:lstStyle/>
        <a:p>
          <a:r>
            <a:rPr lang="ru-RU" b="1" dirty="0" smtClean="0"/>
            <a:t>технической (эксплуатационной) документации на производственное оборудование (машины, механизмы, инструменты и приспособления), используемое работником на рабочем месте</a:t>
          </a:r>
          <a:endParaRPr lang="ru-RU" dirty="0"/>
        </a:p>
      </dgm:t>
    </dgm:pt>
    <dgm:pt modelId="{3884E4D2-DC8B-4A4D-A3EF-E33D088D1FBA}" type="parTrans" cxnId="{61842EED-F142-4B87-84CC-1DA2E065EEC5}">
      <dgm:prSet/>
      <dgm:spPr/>
      <dgm:t>
        <a:bodyPr/>
        <a:lstStyle/>
        <a:p>
          <a:endParaRPr lang="ru-RU"/>
        </a:p>
      </dgm:t>
    </dgm:pt>
    <dgm:pt modelId="{77C592DB-731C-4283-B648-8D3395A84D87}" type="sibTrans" cxnId="{61842EED-F142-4B87-84CC-1DA2E065EEC5}">
      <dgm:prSet/>
      <dgm:spPr/>
      <dgm:t>
        <a:bodyPr/>
        <a:lstStyle/>
        <a:p>
          <a:endParaRPr lang="ru-RU"/>
        </a:p>
      </dgm:t>
    </dgm:pt>
    <dgm:pt modelId="{82918BE8-8EF6-4CC3-8C45-EA7E0A40EBF0}">
      <dgm:prSet/>
      <dgm:spPr/>
      <dgm:t>
        <a:bodyPr/>
        <a:lstStyle/>
        <a:p>
          <a:r>
            <a:rPr lang="ru-RU" b="1" dirty="0" smtClean="0"/>
            <a:t>технологической документации, характеристик технологического процесса</a:t>
          </a:r>
          <a:endParaRPr lang="ru-RU" dirty="0"/>
        </a:p>
      </dgm:t>
    </dgm:pt>
    <dgm:pt modelId="{4757FFCE-543A-40D8-825B-DF5A35C62AB8}" type="parTrans" cxnId="{560FD59D-516B-4913-AD16-45CB1D0CB2D9}">
      <dgm:prSet/>
      <dgm:spPr/>
      <dgm:t>
        <a:bodyPr/>
        <a:lstStyle/>
        <a:p>
          <a:endParaRPr lang="ru-RU"/>
        </a:p>
      </dgm:t>
    </dgm:pt>
    <dgm:pt modelId="{6C12941D-63DB-42A6-B163-C6F90F2A8772}" type="sibTrans" cxnId="{560FD59D-516B-4913-AD16-45CB1D0CB2D9}">
      <dgm:prSet/>
      <dgm:spPr/>
      <dgm:t>
        <a:bodyPr/>
        <a:lstStyle/>
        <a:p>
          <a:endParaRPr lang="ru-RU"/>
        </a:p>
      </dgm:t>
    </dgm:pt>
    <dgm:pt modelId="{FF1E4595-075B-4A01-9B16-EB3B53DFDA7A}">
      <dgm:prSet/>
      <dgm:spPr/>
      <dgm:t>
        <a:bodyPr/>
        <a:lstStyle/>
        <a:p>
          <a:r>
            <a:rPr lang="ru-RU" b="1" dirty="0" smtClean="0"/>
            <a:t>должностной инструкции и иных документов, регламентирующих обязанности работника</a:t>
          </a:r>
          <a:endParaRPr lang="ru-RU" dirty="0"/>
        </a:p>
      </dgm:t>
    </dgm:pt>
    <dgm:pt modelId="{D970FF0C-0367-4858-8938-BE3FCE36653C}" type="parTrans" cxnId="{14E13D9D-A9C2-44DE-99FD-94FD604041BF}">
      <dgm:prSet/>
      <dgm:spPr/>
      <dgm:t>
        <a:bodyPr/>
        <a:lstStyle/>
        <a:p>
          <a:endParaRPr lang="ru-RU"/>
        </a:p>
      </dgm:t>
    </dgm:pt>
    <dgm:pt modelId="{9358E425-8CE3-4D2F-8BA9-C44FCC1A53D3}" type="sibTrans" cxnId="{14E13D9D-A9C2-44DE-99FD-94FD604041BF}">
      <dgm:prSet/>
      <dgm:spPr/>
      <dgm:t>
        <a:bodyPr/>
        <a:lstStyle/>
        <a:p>
          <a:endParaRPr lang="ru-RU"/>
        </a:p>
      </dgm:t>
    </dgm:pt>
    <dgm:pt modelId="{B77B6395-E753-43C8-AEE1-640F654D757F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проектов строительства и (или) реконструкции производственных объектов (зданий, сооружений, производственных помещений), 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на рабочих местах ведутся работы по строительству и (или) реконструкции производственных объектов</a:t>
          </a:r>
          <a:endParaRPr lang="ru-RU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94BBE-D9F5-493A-85CD-2BD66C509230}" type="parTrans" cxnId="{2671C3CA-1F72-4897-AF54-6828FA7A87A6}">
      <dgm:prSet/>
      <dgm:spPr/>
      <dgm:t>
        <a:bodyPr/>
        <a:lstStyle/>
        <a:p>
          <a:endParaRPr lang="ru-RU"/>
        </a:p>
      </dgm:t>
    </dgm:pt>
    <dgm:pt modelId="{849CDBB4-5639-4905-9F45-441398250DC4}" type="sibTrans" cxnId="{2671C3CA-1F72-4897-AF54-6828FA7A87A6}">
      <dgm:prSet/>
      <dgm:spPr/>
      <dgm:t>
        <a:bodyPr/>
        <a:lstStyle/>
        <a:p>
          <a:endParaRPr lang="ru-RU"/>
        </a:p>
      </dgm:t>
    </dgm:pt>
    <dgm:pt modelId="{8099AA43-F541-478B-B8DF-2D7752195080}">
      <dgm:prSet/>
      <dgm:spPr/>
      <dgm:t>
        <a:bodyPr/>
        <a:lstStyle/>
        <a:p>
          <a:r>
            <a:rPr lang="ru-RU" b="1" dirty="0" smtClean="0"/>
            <a:t>характеристик применяемых в производстве материалов и сырья (в том числе установленных по результатам токсикологической, санитарно-гигиенической и медико-биологической оценок)</a:t>
          </a:r>
          <a:endParaRPr lang="ru-RU" dirty="0"/>
        </a:p>
      </dgm:t>
    </dgm:pt>
    <dgm:pt modelId="{9154635C-E50F-4DC1-AAC0-E59E32933FC1}" type="parTrans" cxnId="{12A680CF-A164-4177-8DCF-C22B7069AE23}">
      <dgm:prSet/>
      <dgm:spPr/>
      <dgm:t>
        <a:bodyPr/>
        <a:lstStyle/>
        <a:p>
          <a:endParaRPr lang="ru-RU"/>
        </a:p>
      </dgm:t>
    </dgm:pt>
    <dgm:pt modelId="{DA31B405-A748-4ED4-9FA9-AEE68EB039A7}" type="sibTrans" cxnId="{12A680CF-A164-4177-8DCF-C22B7069AE23}">
      <dgm:prSet/>
      <dgm:spPr/>
      <dgm:t>
        <a:bodyPr/>
        <a:lstStyle/>
        <a:p>
          <a:endParaRPr lang="ru-RU"/>
        </a:p>
      </dgm:t>
    </dgm:pt>
    <dgm:pt modelId="{1A7A7CAD-193E-4DE6-BFED-B79CA18AEEF7}">
      <dgm:prSet/>
      <dgm:spPr/>
      <dgm:t>
        <a:bodyPr/>
        <a:lstStyle/>
        <a:p>
          <a:r>
            <a:rPr lang="ru-RU" b="1" dirty="0" smtClean="0"/>
            <a:t>деклараций о соответствии и (или) сертификатов соответствия производственного оборудования, машин, механизмов, инструментов и приспособлений, технологических процессов, веществ, материалов, сырья установленным требованиям</a:t>
          </a:r>
          <a:endParaRPr lang="ru-RU" dirty="0"/>
        </a:p>
      </dgm:t>
    </dgm:pt>
    <dgm:pt modelId="{173C9CFA-66FD-44DB-BC19-902C367614CA}" type="parTrans" cxnId="{455751A3-D487-46A4-9F8A-D333F2B1BC28}">
      <dgm:prSet/>
      <dgm:spPr/>
      <dgm:t>
        <a:bodyPr/>
        <a:lstStyle/>
        <a:p>
          <a:endParaRPr lang="ru-RU"/>
        </a:p>
      </dgm:t>
    </dgm:pt>
    <dgm:pt modelId="{D3859FC1-CD50-4386-B95D-1847E07F336D}" type="sibTrans" cxnId="{455751A3-D487-46A4-9F8A-D333F2B1BC28}">
      <dgm:prSet/>
      <dgm:spPr/>
      <dgm:t>
        <a:bodyPr/>
        <a:lstStyle/>
        <a:p>
          <a:endParaRPr lang="ru-RU"/>
        </a:p>
      </dgm:t>
    </dgm:pt>
    <dgm:pt modelId="{B6F895E6-7F36-4C29-A1A4-531583DE65DD}">
      <dgm:prSet/>
      <dgm:spPr/>
      <dgm:t>
        <a:bodyPr/>
        <a:lstStyle/>
        <a:p>
          <a:r>
            <a:rPr lang="ru-RU" b="1" dirty="0" smtClean="0"/>
            <a:t>результатов ранее проводившихся на данном рабочем месте исследований (испытаний) и измерений вредных и (или) опасных факторов</a:t>
          </a:r>
          <a:endParaRPr lang="ru-RU" dirty="0"/>
        </a:p>
      </dgm:t>
    </dgm:pt>
    <dgm:pt modelId="{1CA12E80-9CCA-484A-BF88-2DA777C1D727}" type="parTrans" cxnId="{F39747AB-6B58-4319-B0BD-A9273D47468F}">
      <dgm:prSet/>
      <dgm:spPr/>
      <dgm:t>
        <a:bodyPr/>
        <a:lstStyle/>
        <a:p>
          <a:endParaRPr lang="ru-RU"/>
        </a:p>
      </dgm:t>
    </dgm:pt>
    <dgm:pt modelId="{E7F0DFCB-63F9-409F-BA1F-6EA3C94C1B12}" type="sibTrans" cxnId="{F39747AB-6B58-4319-B0BD-A9273D47468F}">
      <dgm:prSet/>
      <dgm:spPr/>
      <dgm:t>
        <a:bodyPr/>
        <a:lstStyle/>
        <a:p>
          <a:endParaRPr lang="ru-RU"/>
        </a:p>
      </dgm:t>
    </dgm:pt>
    <dgm:pt modelId="{CAF14423-9BD5-481F-AE22-23436AB9CBFA}">
      <dgm:prSet/>
      <dgm:spPr/>
      <dgm:t>
        <a:bodyPr/>
        <a:lstStyle/>
        <a:p>
          <a:r>
            <a:rPr lang="ru-RU" b="1" dirty="0" smtClean="0"/>
            <a:t>предложений работников по осуществлению на их рабочих местах идентификации потенциально вредных и (или) опасных производственных факторов (при наличии таких предложений)</a:t>
          </a:r>
          <a:endParaRPr lang="ru-RU" dirty="0"/>
        </a:p>
      </dgm:t>
    </dgm:pt>
    <dgm:pt modelId="{3AA62323-E782-4069-9F03-EA6D1221969C}" type="parTrans" cxnId="{C307EF42-8133-432B-99EC-27A4874FDEBA}">
      <dgm:prSet/>
      <dgm:spPr/>
      <dgm:t>
        <a:bodyPr/>
        <a:lstStyle/>
        <a:p>
          <a:endParaRPr lang="ru-RU"/>
        </a:p>
      </dgm:t>
    </dgm:pt>
    <dgm:pt modelId="{45A77911-0D25-46B8-8F50-D8CC95865E72}" type="sibTrans" cxnId="{C307EF42-8133-432B-99EC-27A4874FDEBA}">
      <dgm:prSet/>
      <dgm:spPr/>
      <dgm:t>
        <a:bodyPr/>
        <a:lstStyle/>
        <a:p>
          <a:endParaRPr lang="ru-RU"/>
        </a:p>
      </dgm:t>
    </dgm:pt>
    <dgm:pt modelId="{04995C22-F6CF-4267-BAAB-4071B0B3D553}">
      <dgm:prSet/>
      <dgm:spPr/>
      <dgm:t>
        <a:bodyPr/>
        <a:lstStyle/>
        <a:p>
          <a:r>
            <a:rPr lang="ru-RU" b="1" dirty="0" smtClean="0"/>
            <a:t>результатов, полученных при осуществлении организованного на рабочих местах производственного контроля за условиями труда</a:t>
          </a:r>
          <a:endParaRPr lang="ru-RU" dirty="0"/>
        </a:p>
      </dgm:t>
    </dgm:pt>
    <dgm:pt modelId="{E5D778A0-7799-41D3-BD15-6E63F295A996}" type="parTrans" cxnId="{89EE3BE1-411D-4A17-AE88-D4C11C3313DB}">
      <dgm:prSet/>
      <dgm:spPr/>
      <dgm:t>
        <a:bodyPr/>
        <a:lstStyle/>
        <a:p>
          <a:endParaRPr lang="ru-RU"/>
        </a:p>
      </dgm:t>
    </dgm:pt>
    <dgm:pt modelId="{5B3286E9-77A6-40C0-9A63-CC98EC5A81D7}" type="sibTrans" cxnId="{89EE3BE1-411D-4A17-AE88-D4C11C3313DB}">
      <dgm:prSet/>
      <dgm:spPr/>
      <dgm:t>
        <a:bodyPr/>
        <a:lstStyle/>
        <a:p>
          <a:endParaRPr lang="ru-RU"/>
        </a:p>
      </dgm:t>
    </dgm:pt>
    <dgm:pt modelId="{9983BE97-A40F-473C-A345-0D82E3BB9412}">
      <dgm:prSet/>
      <dgm:spPr/>
      <dgm:t>
        <a:bodyPr/>
        <a:lstStyle/>
        <a:p>
          <a:r>
            <a:rPr lang="ru-RU" b="1" dirty="0" smtClean="0"/>
            <a:t>результатов, полученных при осуществлении федерального государственного санитарно-эпидемиологического надзора (акт проверки, предписание, акт о случае профессионального заболевания)</a:t>
          </a:r>
          <a:endParaRPr lang="ru-RU" dirty="0"/>
        </a:p>
      </dgm:t>
    </dgm:pt>
    <dgm:pt modelId="{9A37D217-C8E0-48CA-8396-A8FC458388C5}" type="parTrans" cxnId="{E2C9DEB0-AE02-487C-82DE-39695EF66ACF}">
      <dgm:prSet/>
      <dgm:spPr/>
      <dgm:t>
        <a:bodyPr/>
        <a:lstStyle/>
        <a:p>
          <a:endParaRPr lang="ru-RU"/>
        </a:p>
      </dgm:t>
    </dgm:pt>
    <dgm:pt modelId="{151D4569-0A7E-4AAC-8909-64F21C4A5F28}" type="sibTrans" cxnId="{E2C9DEB0-AE02-487C-82DE-39695EF66ACF}">
      <dgm:prSet/>
      <dgm:spPr/>
      <dgm:t>
        <a:bodyPr/>
        <a:lstStyle/>
        <a:p>
          <a:endParaRPr lang="ru-RU"/>
        </a:p>
      </dgm:t>
    </dgm:pt>
    <dgm:pt modelId="{57EB9C77-1B6C-4ADB-AFF0-6682DE68187C}" type="pres">
      <dgm:prSet presAssocID="{4D959F9D-8D80-4F75-9F96-D59470190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78955-4E07-4D5D-A1D4-7A25EB960D62}" type="pres">
      <dgm:prSet presAssocID="{D86B3263-AD59-4D56-A3E8-B164CB15ABA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BB86E-A3FA-44A4-8923-F735E7B5E087}" type="pres">
      <dgm:prSet presAssocID="{77C592DB-731C-4283-B648-8D3395A84D87}" presName="spacer" presStyleCnt="0"/>
      <dgm:spPr/>
    </dgm:pt>
    <dgm:pt modelId="{4DF4B930-D808-48DF-B26C-95E293B89515}" type="pres">
      <dgm:prSet presAssocID="{82918BE8-8EF6-4CC3-8C45-EA7E0A40EBF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AB38C-9E39-45C8-988E-EEA3949D6A6A}" type="pres">
      <dgm:prSet presAssocID="{6C12941D-63DB-42A6-B163-C6F90F2A8772}" presName="spacer" presStyleCnt="0"/>
      <dgm:spPr/>
    </dgm:pt>
    <dgm:pt modelId="{7F784250-1D69-477D-8105-2AC4F6074F01}" type="pres">
      <dgm:prSet presAssocID="{FF1E4595-075B-4A01-9B16-EB3B53DFDA7A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35D2A-FD68-4CBA-8C73-4C9BAF2D8043}" type="pres">
      <dgm:prSet presAssocID="{9358E425-8CE3-4D2F-8BA9-C44FCC1A53D3}" presName="spacer" presStyleCnt="0"/>
      <dgm:spPr/>
    </dgm:pt>
    <dgm:pt modelId="{96703D32-B3C5-4CF2-B867-13CB5CE52B99}" type="pres">
      <dgm:prSet presAssocID="{B77B6395-E753-43C8-AEE1-640F654D757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D7091-7CDF-45A8-B009-092F3B99C17D}" type="pres">
      <dgm:prSet presAssocID="{849CDBB4-5639-4905-9F45-441398250DC4}" presName="spacer" presStyleCnt="0"/>
      <dgm:spPr/>
    </dgm:pt>
    <dgm:pt modelId="{06FAF1AF-CB9A-4BDD-AD90-1488E841B99E}" type="pres">
      <dgm:prSet presAssocID="{8099AA43-F541-478B-B8DF-2D775219508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7E428-9AB3-4C35-9672-7175C4E9CACC}" type="pres">
      <dgm:prSet presAssocID="{DA31B405-A748-4ED4-9FA9-AEE68EB039A7}" presName="spacer" presStyleCnt="0"/>
      <dgm:spPr/>
    </dgm:pt>
    <dgm:pt modelId="{4CA2D2E3-6535-493F-B54D-A86E017ED7E4}" type="pres">
      <dgm:prSet presAssocID="{1A7A7CAD-193E-4DE6-BFED-B79CA18AEEF7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A2C0B-2473-4695-8EA0-5154F52609EB}" type="pres">
      <dgm:prSet presAssocID="{D3859FC1-CD50-4386-B95D-1847E07F336D}" presName="spacer" presStyleCnt="0"/>
      <dgm:spPr/>
    </dgm:pt>
    <dgm:pt modelId="{4C9B67F7-1E15-4325-8FF4-E77E58F086AE}" type="pres">
      <dgm:prSet presAssocID="{B6F895E6-7F36-4C29-A1A4-531583DE65D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9407D-9CB2-48D2-AD49-806623873AD7}" type="pres">
      <dgm:prSet presAssocID="{E7F0DFCB-63F9-409F-BA1F-6EA3C94C1B12}" presName="spacer" presStyleCnt="0"/>
      <dgm:spPr/>
    </dgm:pt>
    <dgm:pt modelId="{26911A04-82B3-4FD7-A170-76423D8B4C09}" type="pres">
      <dgm:prSet presAssocID="{CAF14423-9BD5-481F-AE22-23436AB9CBF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C695-F494-49D8-879B-F67ADC77C064}" type="pres">
      <dgm:prSet presAssocID="{45A77911-0D25-46B8-8F50-D8CC95865E72}" presName="spacer" presStyleCnt="0"/>
      <dgm:spPr/>
    </dgm:pt>
    <dgm:pt modelId="{CB576E23-0264-4499-A786-99D926A88C20}" type="pres">
      <dgm:prSet presAssocID="{04995C22-F6CF-4267-BAAB-4071B0B3D55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7EE03-AC3B-47DF-B180-A295A1D59839}" type="pres">
      <dgm:prSet presAssocID="{5B3286E9-77A6-40C0-9A63-CC98EC5A81D7}" presName="spacer" presStyleCnt="0"/>
      <dgm:spPr/>
    </dgm:pt>
    <dgm:pt modelId="{DC1F482D-3D00-4D32-8791-CB31D358FEC2}" type="pres">
      <dgm:prSet presAssocID="{9983BE97-A40F-473C-A345-0D82E3BB9412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7EF42-8133-432B-99EC-27A4874FDEBA}" srcId="{4D959F9D-8D80-4F75-9F96-D59470190178}" destId="{CAF14423-9BD5-481F-AE22-23436AB9CBFA}" srcOrd="7" destOrd="0" parTransId="{3AA62323-E782-4069-9F03-EA6D1221969C}" sibTransId="{45A77911-0D25-46B8-8F50-D8CC95865E72}"/>
    <dgm:cxn modelId="{61842EED-F142-4B87-84CC-1DA2E065EEC5}" srcId="{4D959F9D-8D80-4F75-9F96-D59470190178}" destId="{D86B3263-AD59-4D56-A3E8-B164CB15ABAF}" srcOrd="0" destOrd="0" parTransId="{3884E4D2-DC8B-4A4D-A3EF-E33D088D1FBA}" sibTransId="{77C592DB-731C-4283-B648-8D3395A84D87}"/>
    <dgm:cxn modelId="{455751A3-D487-46A4-9F8A-D333F2B1BC28}" srcId="{4D959F9D-8D80-4F75-9F96-D59470190178}" destId="{1A7A7CAD-193E-4DE6-BFED-B79CA18AEEF7}" srcOrd="5" destOrd="0" parTransId="{173C9CFA-66FD-44DB-BC19-902C367614CA}" sibTransId="{D3859FC1-CD50-4386-B95D-1847E07F336D}"/>
    <dgm:cxn modelId="{E2C9DEB0-AE02-487C-82DE-39695EF66ACF}" srcId="{4D959F9D-8D80-4F75-9F96-D59470190178}" destId="{9983BE97-A40F-473C-A345-0D82E3BB9412}" srcOrd="9" destOrd="0" parTransId="{9A37D217-C8E0-48CA-8396-A8FC458388C5}" sibTransId="{151D4569-0A7E-4AAC-8909-64F21C4A5F28}"/>
    <dgm:cxn modelId="{12A680CF-A164-4177-8DCF-C22B7069AE23}" srcId="{4D959F9D-8D80-4F75-9F96-D59470190178}" destId="{8099AA43-F541-478B-B8DF-2D7752195080}" srcOrd="4" destOrd="0" parTransId="{9154635C-E50F-4DC1-AAC0-E59E32933FC1}" sibTransId="{DA31B405-A748-4ED4-9FA9-AEE68EB039A7}"/>
    <dgm:cxn modelId="{784B3ADC-FFE5-441D-AF03-7AAA6933F4CD}" type="presOf" srcId="{82918BE8-8EF6-4CC3-8C45-EA7E0A40EBF0}" destId="{4DF4B930-D808-48DF-B26C-95E293B89515}" srcOrd="0" destOrd="0" presId="urn:microsoft.com/office/officeart/2005/8/layout/vList2"/>
    <dgm:cxn modelId="{14E13D9D-A9C2-44DE-99FD-94FD604041BF}" srcId="{4D959F9D-8D80-4F75-9F96-D59470190178}" destId="{FF1E4595-075B-4A01-9B16-EB3B53DFDA7A}" srcOrd="2" destOrd="0" parTransId="{D970FF0C-0367-4858-8938-BE3FCE36653C}" sibTransId="{9358E425-8CE3-4D2F-8BA9-C44FCC1A53D3}"/>
    <dgm:cxn modelId="{A79C0AFB-CC97-4C05-9A35-5B387B5678A5}" type="presOf" srcId="{FF1E4595-075B-4A01-9B16-EB3B53DFDA7A}" destId="{7F784250-1D69-477D-8105-2AC4F6074F01}" srcOrd="0" destOrd="0" presId="urn:microsoft.com/office/officeart/2005/8/layout/vList2"/>
    <dgm:cxn modelId="{A60F1D90-737B-46EE-810B-96D81C273761}" type="presOf" srcId="{B6F895E6-7F36-4C29-A1A4-531583DE65DD}" destId="{4C9B67F7-1E15-4325-8FF4-E77E58F086AE}" srcOrd="0" destOrd="0" presId="urn:microsoft.com/office/officeart/2005/8/layout/vList2"/>
    <dgm:cxn modelId="{BD082259-4D74-411E-AAC3-0216A103D2ED}" type="presOf" srcId="{D86B3263-AD59-4D56-A3E8-B164CB15ABAF}" destId="{40B78955-4E07-4D5D-A1D4-7A25EB960D62}" srcOrd="0" destOrd="0" presId="urn:microsoft.com/office/officeart/2005/8/layout/vList2"/>
    <dgm:cxn modelId="{F39747AB-6B58-4319-B0BD-A9273D47468F}" srcId="{4D959F9D-8D80-4F75-9F96-D59470190178}" destId="{B6F895E6-7F36-4C29-A1A4-531583DE65DD}" srcOrd="6" destOrd="0" parTransId="{1CA12E80-9CCA-484A-BF88-2DA777C1D727}" sibTransId="{E7F0DFCB-63F9-409F-BA1F-6EA3C94C1B12}"/>
    <dgm:cxn modelId="{035C2FAA-FBD1-4C50-B406-DD78DAE6BFCA}" type="presOf" srcId="{9983BE97-A40F-473C-A345-0D82E3BB9412}" destId="{DC1F482D-3D00-4D32-8791-CB31D358FEC2}" srcOrd="0" destOrd="0" presId="urn:microsoft.com/office/officeart/2005/8/layout/vList2"/>
    <dgm:cxn modelId="{89EE3BE1-411D-4A17-AE88-D4C11C3313DB}" srcId="{4D959F9D-8D80-4F75-9F96-D59470190178}" destId="{04995C22-F6CF-4267-BAAB-4071B0B3D553}" srcOrd="8" destOrd="0" parTransId="{E5D778A0-7799-41D3-BD15-6E63F295A996}" sibTransId="{5B3286E9-77A6-40C0-9A63-CC98EC5A81D7}"/>
    <dgm:cxn modelId="{0E994B03-FAA2-4A64-8C22-35E2C5D924AC}" type="presOf" srcId="{B77B6395-E753-43C8-AEE1-640F654D757F}" destId="{96703D32-B3C5-4CF2-B867-13CB5CE52B99}" srcOrd="0" destOrd="0" presId="urn:microsoft.com/office/officeart/2005/8/layout/vList2"/>
    <dgm:cxn modelId="{362B9EED-DAEF-4B61-ABDC-8F06EDCEA0EF}" type="presOf" srcId="{8099AA43-F541-478B-B8DF-2D7752195080}" destId="{06FAF1AF-CB9A-4BDD-AD90-1488E841B99E}" srcOrd="0" destOrd="0" presId="urn:microsoft.com/office/officeart/2005/8/layout/vList2"/>
    <dgm:cxn modelId="{1CBE0930-DC24-449F-ACE1-651459DD8EB0}" type="presOf" srcId="{4D959F9D-8D80-4F75-9F96-D59470190178}" destId="{57EB9C77-1B6C-4ADB-AFF0-6682DE68187C}" srcOrd="0" destOrd="0" presId="urn:microsoft.com/office/officeart/2005/8/layout/vList2"/>
    <dgm:cxn modelId="{6B353655-BB61-489E-9102-43512E931ED4}" type="presOf" srcId="{1A7A7CAD-193E-4DE6-BFED-B79CA18AEEF7}" destId="{4CA2D2E3-6535-493F-B54D-A86E017ED7E4}" srcOrd="0" destOrd="0" presId="urn:microsoft.com/office/officeart/2005/8/layout/vList2"/>
    <dgm:cxn modelId="{0BFD8CDB-B34E-4DF7-9506-0F4403094420}" type="presOf" srcId="{CAF14423-9BD5-481F-AE22-23436AB9CBFA}" destId="{26911A04-82B3-4FD7-A170-76423D8B4C09}" srcOrd="0" destOrd="0" presId="urn:microsoft.com/office/officeart/2005/8/layout/vList2"/>
    <dgm:cxn modelId="{2671C3CA-1F72-4897-AF54-6828FA7A87A6}" srcId="{4D959F9D-8D80-4F75-9F96-D59470190178}" destId="{B77B6395-E753-43C8-AEE1-640F654D757F}" srcOrd="3" destOrd="0" parTransId="{CE894BBE-D9F5-493A-85CD-2BD66C509230}" sibTransId="{849CDBB4-5639-4905-9F45-441398250DC4}"/>
    <dgm:cxn modelId="{560FD59D-516B-4913-AD16-45CB1D0CB2D9}" srcId="{4D959F9D-8D80-4F75-9F96-D59470190178}" destId="{82918BE8-8EF6-4CC3-8C45-EA7E0A40EBF0}" srcOrd="1" destOrd="0" parTransId="{4757FFCE-543A-40D8-825B-DF5A35C62AB8}" sibTransId="{6C12941D-63DB-42A6-B163-C6F90F2A8772}"/>
    <dgm:cxn modelId="{D6BFB11D-0F93-4A6D-8756-BD3AA24336B2}" type="presOf" srcId="{04995C22-F6CF-4267-BAAB-4071B0B3D553}" destId="{CB576E23-0264-4499-A786-99D926A88C20}" srcOrd="0" destOrd="0" presId="urn:microsoft.com/office/officeart/2005/8/layout/vList2"/>
    <dgm:cxn modelId="{F11ACC7C-9C4B-41A8-8BB4-74C257DCD692}" type="presParOf" srcId="{57EB9C77-1B6C-4ADB-AFF0-6682DE68187C}" destId="{40B78955-4E07-4D5D-A1D4-7A25EB960D62}" srcOrd="0" destOrd="0" presId="urn:microsoft.com/office/officeart/2005/8/layout/vList2"/>
    <dgm:cxn modelId="{EB1E0739-65C9-421D-B762-5F65E316A117}" type="presParOf" srcId="{57EB9C77-1B6C-4ADB-AFF0-6682DE68187C}" destId="{01FBB86E-A3FA-44A4-8923-F735E7B5E087}" srcOrd="1" destOrd="0" presId="urn:microsoft.com/office/officeart/2005/8/layout/vList2"/>
    <dgm:cxn modelId="{381AA35E-10FA-4A2F-B835-FFEDEE1DC073}" type="presParOf" srcId="{57EB9C77-1B6C-4ADB-AFF0-6682DE68187C}" destId="{4DF4B930-D808-48DF-B26C-95E293B89515}" srcOrd="2" destOrd="0" presId="urn:microsoft.com/office/officeart/2005/8/layout/vList2"/>
    <dgm:cxn modelId="{A6FBB4F9-04B5-4529-A174-225071877CFD}" type="presParOf" srcId="{57EB9C77-1B6C-4ADB-AFF0-6682DE68187C}" destId="{981AB38C-9E39-45C8-988E-EEA3949D6A6A}" srcOrd="3" destOrd="0" presId="urn:microsoft.com/office/officeart/2005/8/layout/vList2"/>
    <dgm:cxn modelId="{9E4AF97B-7D61-46C5-84DF-D7EC61E454EC}" type="presParOf" srcId="{57EB9C77-1B6C-4ADB-AFF0-6682DE68187C}" destId="{7F784250-1D69-477D-8105-2AC4F6074F01}" srcOrd="4" destOrd="0" presId="urn:microsoft.com/office/officeart/2005/8/layout/vList2"/>
    <dgm:cxn modelId="{7C45519C-1925-4837-BBF4-D9887610DE14}" type="presParOf" srcId="{57EB9C77-1B6C-4ADB-AFF0-6682DE68187C}" destId="{59C35D2A-FD68-4CBA-8C73-4C9BAF2D8043}" srcOrd="5" destOrd="0" presId="urn:microsoft.com/office/officeart/2005/8/layout/vList2"/>
    <dgm:cxn modelId="{04498ADF-4E54-4B5F-BB58-6E058BEC73BD}" type="presParOf" srcId="{57EB9C77-1B6C-4ADB-AFF0-6682DE68187C}" destId="{96703D32-B3C5-4CF2-B867-13CB5CE52B99}" srcOrd="6" destOrd="0" presId="urn:microsoft.com/office/officeart/2005/8/layout/vList2"/>
    <dgm:cxn modelId="{555DE2FA-0ABF-4AF5-9180-9476D6BDF269}" type="presParOf" srcId="{57EB9C77-1B6C-4ADB-AFF0-6682DE68187C}" destId="{E01D7091-7CDF-45A8-B009-092F3B99C17D}" srcOrd="7" destOrd="0" presId="urn:microsoft.com/office/officeart/2005/8/layout/vList2"/>
    <dgm:cxn modelId="{BE6723C0-CAD7-4311-98BB-B855F6A63CEB}" type="presParOf" srcId="{57EB9C77-1B6C-4ADB-AFF0-6682DE68187C}" destId="{06FAF1AF-CB9A-4BDD-AD90-1488E841B99E}" srcOrd="8" destOrd="0" presId="urn:microsoft.com/office/officeart/2005/8/layout/vList2"/>
    <dgm:cxn modelId="{0F77F6AB-D5B2-4C6C-A666-F77541893D52}" type="presParOf" srcId="{57EB9C77-1B6C-4ADB-AFF0-6682DE68187C}" destId="{3E37E428-9AB3-4C35-9672-7175C4E9CACC}" srcOrd="9" destOrd="0" presId="urn:microsoft.com/office/officeart/2005/8/layout/vList2"/>
    <dgm:cxn modelId="{508F21C6-14C9-4DF7-9C2D-A79EBA8ED510}" type="presParOf" srcId="{57EB9C77-1B6C-4ADB-AFF0-6682DE68187C}" destId="{4CA2D2E3-6535-493F-B54D-A86E017ED7E4}" srcOrd="10" destOrd="0" presId="urn:microsoft.com/office/officeart/2005/8/layout/vList2"/>
    <dgm:cxn modelId="{DFF4B43A-6ABD-4EC9-8523-03B746BCA190}" type="presParOf" srcId="{57EB9C77-1B6C-4ADB-AFF0-6682DE68187C}" destId="{412A2C0B-2473-4695-8EA0-5154F52609EB}" srcOrd="11" destOrd="0" presId="urn:microsoft.com/office/officeart/2005/8/layout/vList2"/>
    <dgm:cxn modelId="{4CBFD88D-6BF0-4922-8BCE-674E320F8D9E}" type="presParOf" srcId="{57EB9C77-1B6C-4ADB-AFF0-6682DE68187C}" destId="{4C9B67F7-1E15-4325-8FF4-E77E58F086AE}" srcOrd="12" destOrd="0" presId="urn:microsoft.com/office/officeart/2005/8/layout/vList2"/>
    <dgm:cxn modelId="{83522AF4-CDF8-4D93-A4BF-80028080D3B2}" type="presParOf" srcId="{57EB9C77-1B6C-4ADB-AFF0-6682DE68187C}" destId="{3019407D-9CB2-48D2-AD49-806623873AD7}" srcOrd="13" destOrd="0" presId="urn:microsoft.com/office/officeart/2005/8/layout/vList2"/>
    <dgm:cxn modelId="{9AF20D2C-A2D4-4A07-BA73-435B79AB2A3F}" type="presParOf" srcId="{57EB9C77-1B6C-4ADB-AFF0-6682DE68187C}" destId="{26911A04-82B3-4FD7-A170-76423D8B4C09}" srcOrd="14" destOrd="0" presId="urn:microsoft.com/office/officeart/2005/8/layout/vList2"/>
    <dgm:cxn modelId="{ECA3BD39-B9D1-4D52-A059-663C269FC987}" type="presParOf" srcId="{57EB9C77-1B6C-4ADB-AFF0-6682DE68187C}" destId="{2F16C695-F494-49D8-879B-F67ADC77C064}" srcOrd="15" destOrd="0" presId="urn:microsoft.com/office/officeart/2005/8/layout/vList2"/>
    <dgm:cxn modelId="{CC9A54B5-8D05-48D3-8025-D35AA2FA1098}" type="presParOf" srcId="{57EB9C77-1B6C-4ADB-AFF0-6682DE68187C}" destId="{CB576E23-0264-4499-A786-99D926A88C20}" srcOrd="16" destOrd="0" presId="urn:microsoft.com/office/officeart/2005/8/layout/vList2"/>
    <dgm:cxn modelId="{FC24458D-148A-447B-AF42-0D6B681A0A5C}" type="presParOf" srcId="{57EB9C77-1B6C-4ADB-AFF0-6682DE68187C}" destId="{0DC7EE03-AC3B-47DF-B180-A295A1D59839}" srcOrd="17" destOrd="0" presId="urn:microsoft.com/office/officeart/2005/8/layout/vList2"/>
    <dgm:cxn modelId="{CEB785D8-3C69-4FCB-83F9-8F44307E3442}" type="presParOf" srcId="{57EB9C77-1B6C-4ADB-AFF0-6682DE68187C}" destId="{DC1F482D-3D00-4D32-8791-CB31D358FEC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B78D2-0D3B-4CE3-8755-9892115558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4B5445-B6FC-4756-947D-C6282B6D20A7}">
      <dgm:prSet/>
      <dgm:spPr/>
      <dgm:t>
        <a:bodyPr/>
        <a:lstStyle/>
        <a:p>
          <a:r>
            <a:rPr lang="ru-RU" smtClean="0"/>
            <a:t>только ЖКХ </a:t>
          </a:r>
          <a:endParaRPr lang="ru-RU"/>
        </a:p>
      </dgm:t>
    </dgm:pt>
    <dgm:pt modelId="{853BF6D2-59E9-49E2-B8D8-4F20BC4DD585}" type="parTrans" cxnId="{C73E986D-E3CE-4E03-96C9-FF75FEC40FDF}">
      <dgm:prSet/>
      <dgm:spPr/>
      <dgm:t>
        <a:bodyPr/>
        <a:lstStyle/>
        <a:p>
          <a:endParaRPr lang="ru-RU"/>
        </a:p>
      </dgm:t>
    </dgm:pt>
    <dgm:pt modelId="{225BD6E1-78F0-45B0-A4A9-4A66DFEB17D9}" type="sibTrans" cxnId="{C73E986D-E3CE-4E03-96C9-FF75FEC40FDF}">
      <dgm:prSet/>
      <dgm:spPr/>
      <dgm:t>
        <a:bodyPr/>
        <a:lstStyle/>
        <a:p>
          <a:endParaRPr lang="ru-RU"/>
        </a:p>
      </dgm:t>
    </dgm:pt>
    <dgm:pt modelId="{3A270DCB-90F7-4239-97BC-A64F29ECD8A5}">
      <dgm:prSet/>
      <dgm:spPr/>
      <dgm:t>
        <a:bodyPr/>
        <a:lstStyle/>
        <a:p>
          <a:r>
            <a:rPr lang="ru-RU" smtClean="0"/>
            <a:t>только на основании производственного контроля</a:t>
          </a:r>
          <a:endParaRPr lang="ru-RU"/>
        </a:p>
      </dgm:t>
    </dgm:pt>
    <dgm:pt modelId="{45C3E4C0-429A-44CD-8DBB-FF995AF7158B}" type="parTrans" cxnId="{47445909-6D66-4CFE-A545-97B968544A77}">
      <dgm:prSet/>
      <dgm:spPr/>
      <dgm:t>
        <a:bodyPr/>
        <a:lstStyle/>
        <a:p>
          <a:endParaRPr lang="ru-RU"/>
        </a:p>
      </dgm:t>
    </dgm:pt>
    <dgm:pt modelId="{F56906C4-F92A-4019-9591-716967C1AA24}" type="sibTrans" cxnId="{47445909-6D66-4CFE-A545-97B968544A77}">
      <dgm:prSet/>
      <dgm:spPr/>
      <dgm:t>
        <a:bodyPr/>
        <a:lstStyle/>
        <a:p>
          <a:endParaRPr lang="ru-RU"/>
        </a:p>
      </dgm:t>
    </dgm:pt>
    <dgm:pt modelId="{86E4FA5E-2F51-44FA-889C-09151FCF41C5}" type="pres">
      <dgm:prSet presAssocID="{5ABB78D2-0D3B-4CE3-8755-9892115558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B1AC2-90B7-4947-9EC1-2CD205DEEE8C}" type="pres">
      <dgm:prSet presAssocID="{034B5445-B6FC-4756-947D-C6282B6D20A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CB565-9749-4844-9F1E-0BB887289190}" type="pres">
      <dgm:prSet presAssocID="{225BD6E1-78F0-45B0-A4A9-4A66DFEB17D9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3E4A020-D4F9-4F0F-A1CC-A925D9984FDD}" type="pres">
      <dgm:prSet presAssocID="{225BD6E1-78F0-45B0-A4A9-4A66DFEB17D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36FD638-393F-4816-A9CA-14753F0044E8}" type="pres">
      <dgm:prSet presAssocID="{3A270DCB-90F7-4239-97BC-A64F29ECD8A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ED712-0053-402C-8F0E-FFA4D74ED864}" type="presOf" srcId="{5ABB78D2-0D3B-4CE3-8755-98921155588A}" destId="{86E4FA5E-2F51-44FA-889C-09151FCF41C5}" srcOrd="0" destOrd="0" presId="urn:microsoft.com/office/officeart/2005/8/layout/process1"/>
    <dgm:cxn modelId="{BB7CE5B8-4F0A-4BB6-9AD6-C8327ABD968D}" type="presOf" srcId="{225BD6E1-78F0-45B0-A4A9-4A66DFEB17D9}" destId="{2C6CB565-9749-4844-9F1E-0BB887289190}" srcOrd="0" destOrd="0" presId="urn:microsoft.com/office/officeart/2005/8/layout/process1"/>
    <dgm:cxn modelId="{09999F51-9F64-41F8-9689-269293036EA7}" type="presOf" srcId="{225BD6E1-78F0-45B0-A4A9-4A66DFEB17D9}" destId="{C3E4A020-D4F9-4F0F-A1CC-A925D9984FDD}" srcOrd="1" destOrd="0" presId="urn:microsoft.com/office/officeart/2005/8/layout/process1"/>
    <dgm:cxn modelId="{C73E986D-E3CE-4E03-96C9-FF75FEC40FDF}" srcId="{5ABB78D2-0D3B-4CE3-8755-98921155588A}" destId="{034B5445-B6FC-4756-947D-C6282B6D20A7}" srcOrd="0" destOrd="0" parTransId="{853BF6D2-59E9-49E2-B8D8-4F20BC4DD585}" sibTransId="{225BD6E1-78F0-45B0-A4A9-4A66DFEB17D9}"/>
    <dgm:cxn modelId="{47445909-6D66-4CFE-A545-97B968544A77}" srcId="{5ABB78D2-0D3B-4CE3-8755-98921155588A}" destId="{3A270DCB-90F7-4239-97BC-A64F29ECD8A5}" srcOrd="1" destOrd="0" parTransId="{45C3E4C0-429A-44CD-8DBB-FF995AF7158B}" sibTransId="{F56906C4-F92A-4019-9591-716967C1AA24}"/>
    <dgm:cxn modelId="{E25A8BF7-E093-4130-917E-A01FB9584764}" type="presOf" srcId="{034B5445-B6FC-4756-947D-C6282B6D20A7}" destId="{75CB1AC2-90B7-4947-9EC1-2CD205DEEE8C}" srcOrd="0" destOrd="0" presId="urn:microsoft.com/office/officeart/2005/8/layout/process1"/>
    <dgm:cxn modelId="{4B1FBBC6-CA4E-4705-A93F-2DABF559396A}" type="presOf" srcId="{3A270DCB-90F7-4239-97BC-A64F29ECD8A5}" destId="{336FD638-393F-4816-A9CA-14753F0044E8}" srcOrd="0" destOrd="0" presId="urn:microsoft.com/office/officeart/2005/8/layout/process1"/>
    <dgm:cxn modelId="{5691B098-7765-4165-B4FC-B2A3E9837956}" type="presParOf" srcId="{86E4FA5E-2F51-44FA-889C-09151FCF41C5}" destId="{75CB1AC2-90B7-4947-9EC1-2CD205DEEE8C}" srcOrd="0" destOrd="0" presId="urn:microsoft.com/office/officeart/2005/8/layout/process1"/>
    <dgm:cxn modelId="{1EF6EC7C-1A2A-4DA3-BB45-DCC0331216F7}" type="presParOf" srcId="{86E4FA5E-2F51-44FA-889C-09151FCF41C5}" destId="{2C6CB565-9749-4844-9F1E-0BB887289190}" srcOrd="1" destOrd="0" presId="urn:microsoft.com/office/officeart/2005/8/layout/process1"/>
    <dgm:cxn modelId="{8D179190-483B-4594-BAB9-006F2D41E502}" type="presParOf" srcId="{2C6CB565-9749-4844-9F1E-0BB887289190}" destId="{C3E4A020-D4F9-4F0F-A1CC-A925D9984FDD}" srcOrd="0" destOrd="0" presId="urn:microsoft.com/office/officeart/2005/8/layout/process1"/>
    <dgm:cxn modelId="{184E9D20-ED17-48FE-A3C3-76E9CE6737FF}" type="presParOf" srcId="{86E4FA5E-2F51-44FA-889C-09151FCF41C5}" destId="{336FD638-393F-4816-A9CA-14753F0044E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1252E-A152-4240-AFAF-01A2650AFF42}" type="doc">
      <dgm:prSet loTypeId="urn:microsoft.com/office/officeart/2005/8/layout/h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8E64B1-A333-41DF-AE77-DF065EB1BB5C}">
      <dgm:prSet/>
      <dgm:spPr/>
      <dgm:t>
        <a:bodyPr/>
        <a:lstStyle/>
        <a:p>
          <a:r>
            <a:rPr lang="ru-RU" dirty="0" smtClean="0"/>
            <a:t>Было</a:t>
          </a:r>
          <a:endParaRPr lang="ru-RU" dirty="0"/>
        </a:p>
      </dgm:t>
    </dgm:pt>
    <dgm:pt modelId="{A72BC16E-6F90-4B3C-B897-125A5C1D42CE}" type="parTrans" cxnId="{4FCC7878-D3D1-47F5-8B01-DFCD8EEA918A}">
      <dgm:prSet/>
      <dgm:spPr/>
      <dgm:t>
        <a:bodyPr/>
        <a:lstStyle/>
        <a:p>
          <a:endParaRPr lang="ru-RU"/>
        </a:p>
      </dgm:t>
    </dgm:pt>
    <dgm:pt modelId="{C3137E30-71AE-412D-80D8-D526281E84AF}" type="sibTrans" cxnId="{4FCC7878-D3D1-47F5-8B01-DFCD8EEA918A}">
      <dgm:prSet/>
      <dgm:spPr/>
      <dgm:t>
        <a:bodyPr/>
        <a:lstStyle/>
        <a:p>
          <a:endParaRPr lang="ru-RU"/>
        </a:p>
      </dgm:t>
    </dgm:pt>
    <dgm:pt modelId="{41D44148-2909-4477-AAB5-F890EC3E5A0D}">
      <dgm:prSet/>
      <dgm:spPr/>
      <dgm:t>
        <a:bodyPr/>
        <a:lstStyle/>
        <a:p>
          <a:r>
            <a:rPr lang="ru-RU" dirty="0" smtClean="0"/>
            <a:t>Стало</a:t>
          </a:r>
          <a:endParaRPr lang="ru-RU" dirty="0"/>
        </a:p>
      </dgm:t>
    </dgm:pt>
    <dgm:pt modelId="{CFC17646-FCE7-4874-B4D4-7ECE8C761489}" type="parTrans" cxnId="{EE1CBB8C-8CD3-46EE-8BFC-5071B6C72D87}">
      <dgm:prSet/>
      <dgm:spPr/>
      <dgm:t>
        <a:bodyPr/>
        <a:lstStyle/>
        <a:p>
          <a:endParaRPr lang="ru-RU"/>
        </a:p>
      </dgm:t>
    </dgm:pt>
    <dgm:pt modelId="{185352A6-BBEB-44B1-8F0C-7389D63917F6}" type="sibTrans" cxnId="{EE1CBB8C-8CD3-46EE-8BFC-5071B6C72D87}">
      <dgm:prSet/>
      <dgm:spPr/>
      <dgm:t>
        <a:bodyPr/>
        <a:lstStyle/>
        <a:p>
          <a:endParaRPr lang="ru-RU"/>
        </a:p>
      </dgm:t>
    </dgm:pt>
    <dgm:pt modelId="{2661981F-F6AB-47BA-97F2-7F98D8E6838D}">
      <dgm:prSet/>
      <dgm:spPr/>
      <dgm:t>
        <a:bodyPr/>
        <a:lstStyle/>
        <a:p>
          <a:r>
            <a:rPr lang="ru-RU" b="0" i="0" u="none" strike="noStrike" baseline="0" smtClean="0">
              <a:latin typeface="Arial" panose="020B0604020202020204" pitchFamily="34" charset="0"/>
            </a:rPr>
            <a:t>Время удерживания статического усилия определяется на основании хронометражных измерений </a:t>
          </a:r>
          <a:r>
            <a:rPr lang="ru-RU" b="1" i="0" u="none" strike="noStrike" baseline="0" smtClean="0">
              <a:latin typeface="Arial" panose="020B0604020202020204" pitchFamily="34" charset="0"/>
            </a:rPr>
            <a:t>(или по фотографии рабочего дня).</a:t>
          </a:r>
          <a:endParaRPr lang="ru-RU" dirty="0"/>
        </a:p>
      </dgm:t>
    </dgm:pt>
    <dgm:pt modelId="{4753511E-0D9D-4940-81DD-F389CE4693CC}" type="parTrans" cxnId="{6561543C-FCCB-40BE-9FBA-396F5B8E790B}">
      <dgm:prSet/>
      <dgm:spPr/>
      <dgm:t>
        <a:bodyPr/>
        <a:lstStyle/>
        <a:p>
          <a:endParaRPr lang="ru-RU"/>
        </a:p>
      </dgm:t>
    </dgm:pt>
    <dgm:pt modelId="{A1219D93-52E6-4A83-A599-FF82CB8DAE54}" type="sibTrans" cxnId="{6561543C-FCCB-40BE-9FBA-396F5B8E790B}">
      <dgm:prSet/>
      <dgm:spPr/>
      <dgm:t>
        <a:bodyPr/>
        <a:lstStyle/>
        <a:p>
          <a:endParaRPr lang="ru-RU"/>
        </a:p>
      </dgm:t>
    </dgm:pt>
    <dgm:pt modelId="{34B21FD4-BEEC-4A45-9A9E-6C99C14E669F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</a:rPr>
            <a:t>Время удерживания статического усилия определяется на основании хронометражных измерений в течение рабочего дня (смены). </a:t>
          </a:r>
          <a:endParaRPr lang="ru-RU" dirty="0"/>
        </a:p>
      </dgm:t>
    </dgm:pt>
    <dgm:pt modelId="{B7C68BD0-BD15-4D1A-9776-E9FC8F029A25}" type="parTrans" cxnId="{15504025-9BC1-4B29-ADBD-A246F404C7BE}">
      <dgm:prSet/>
      <dgm:spPr/>
      <dgm:t>
        <a:bodyPr/>
        <a:lstStyle/>
        <a:p>
          <a:endParaRPr lang="ru-RU"/>
        </a:p>
      </dgm:t>
    </dgm:pt>
    <dgm:pt modelId="{216030EB-2EF6-44D6-B16D-36F6CFAFDE17}" type="sibTrans" cxnId="{15504025-9BC1-4B29-ADBD-A246F404C7BE}">
      <dgm:prSet/>
      <dgm:spPr/>
      <dgm:t>
        <a:bodyPr/>
        <a:lstStyle/>
        <a:p>
          <a:endParaRPr lang="ru-RU"/>
        </a:p>
      </dgm:t>
    </dgm:pt>
    <dgm:pt modelId="{6F5378E7-364F-4EA7-84B4-65882EE544E7}">
      <dgm:prSet/>
      <dgm:spPr/>
      <dgm:t>
        <a:bodyPr/>
        <a:lstStyle/>
        <a:p>
          <a:endParaRPr lang="ru-RU" b="0" i="0" u="none" strike="noStrike" baseline="0" dirty="0" smtClean="0">
            <a:latin typeface="Arial" panose="020B0604020202020204" pitchFamily="34" charset="0"/>
          </a:endParaRPr>
        </a:p>
      </dgm:t>
    </dgm:pt>
    <dgm:pt modelId="{C8DC8E25-26E7-42EA-A798-96E8274CFF09}" type="parTrans" cxnId="{D5571DF5-D210-4BFE-8A35-980B70652245}">
      <dgm:prSet/>
      <dgm:spPr/>
      <dgm:t>
        <a:bodyPr/>
        <a:lstStyle/>
        <a:p>
          <a:endParaRPr lang="ru-RU"/>
        </a:p>
      </dgm:t>
    </dgm:pt>
    <dgm:pt modelId="{EF9FFAF2-6724-4333-9C01-2E78958E38A6}" type="sibTrans" cxnId="{D5571DF5-D210-4BFE-8A35-980B70652245}">
      <dgm:prSet/>
      <dgm:spPr/>
      <dgm:t>
        <a:bodyPr/>
        <a:lstStyle/>
        <a:p>
          <a:endParaRPr lang="ru-RU"/>
        </a:p>
      </dgm:t>
    </dgm:pt>
    <dgm:pt modelId="{D04ECDFB-9B4E-4BF1-904C-DD5916A59347}">
      <dgm:prSet/>
      <dgm:spPr/>
      <dgm:t>
        <a:bodyPr/>
        <a:lstStyle/>
        <a:p>
          <a:r>
            <a:rPr lang="ru-RU" dirty="0" smtClean="0"/>
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той или иной рабочей позе, которое устанавливается на основании хронометражных наблюдений за рабочий день (смену). </a:t>
          </a:r>
          <a:endParaRPr lang="ru-RU" b="0" i="0" u="none" strike="noStrike" baseline="0" dirty="0" smtClean="0">
            <a:latin typeface="Arial" panose="020B0604020202020204" pitchFamily="34" charset="0"/>
          </a:endParaRPr>
        </a:p>
      </dgm:t>
    </dgm:pt>
    <dgm:pt modelId="{EC2D1AB9-C8B7-4834-B944-376BD5A45108}" type="parTrans" cxnId="{1FE01903-F4D7-4F99-AB73-AE75626CFA18}">
      <dgm:prSet/>
      <dgm:spPr/>
      <dgm:t>
        <a:bodyPr/>
        <a:lstStyle/>
        <a:p>
          <a:endParaRPr lang="ru-RU"/>
        </a:p>
      </dgm:t>
    </dgm:pt>
    <dgm:pt modelId="{56CD9C0B-85F1-4B98-84E3-E63CC83742CD}" type="sibTrans" cxnId="{1FE01903-F4D7-4F99-AB73-AE75626CFA18}">
      <dgm:prSet/>
      <dgm:spPr/>
      <dgm:t>
        <a:bodyPr/>
        <a:lstStyle/>
        <a:p>
          <a:endParaRPr lang="ru-RU"/>
        </a:p>
      </dgm:t>
    </dgm:pt>
    <dgm:pt modelId="{2FD582DA-61D0-453A-A2AC-A4B572A7815D}">
      <dgm:prSet/>
      <dgm:spPr/>
      <dgm:t>
        <a:bodyPr/>
        <a:lstStyle/>
        <a:p>
          <a:endParaRPr lang="ru-RU" dirty="0">
            <a:latin typeface="Arial" panose="020B0604020202020204" pitchFamily="34" charset="0"/>
          </a:endParaRPr>
        </a:p>
      </dgm:t>
    </dgm:pt>
    <dgm:pt modelId="{B8D483A0-95AE-4FE9-AF8E-297EB71B08FA}" type="parTrans" cxnId="{3F01D912-D208-4092-9723-24B9AA82E151}">
      <dgm:prSet/>
      <dgm:spPr/>
      <dgm:t>
        <a:bodyPr/>
        <a:lstStyle/>
        <a:p>
          <a:endParaRPr lang="ru-RU"/>
        </a:p>
      </dgm:t>
    </dgm:pt>
    <dgm:pt modelId="{C902001C-3046-47FA-B7AD-02A0A06CB1E2}" type="sibTrans" cxnId="{3F01D912-D208-4092-9723-24B9AA82E151}">
      <dgm:prSet/>
      <dgm:spPr/>
      <dgm:t>
        <a:bodyPr/>
        <a:lstStyle/>
        <a:p>
          <a:endParaRPr lang="ru-RU"/>
        </a:p>
      </dgm:t>
    </dgm:pt>
    <dgm:pt modelId="{63F985A8-C5D9-4DB5-A261-9F51EF20CDF3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</a:rPr>
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каждой рабочей позе, которое устанавливается на основании </a:t>
          </a:r>
          <a:r>
            <a:rPr lang="ru-RU" b="1" dirty="0" err="1" smtClean="0">
              <a:latin typeface="Arial" panose="020B0604020202020204" pitchFamily="34" charset="0"/>
            </a:rPr>
            <a:t>документарно</a:t>
          </a:r>
          <a:r>
            <a:rPr lang="ru-RU" b="1" dirty="0" smtClean="0">
              <a:latin typeface="Arial" panose="020B0604020202020204" pitchFamily="34" charset="0"/>
            </a:rPr>
            <a:t> оформленных</a:t>
          </a:r>
          <a:r>
            <a:rPr lang="ru-RU" dirty="0" smtClean="0">
              <a:latin typeface="Arial" panose="020B0604020202020204" pitchFamily="34" charset="0"/>
            </a:rPr>
            <a:t> хронометражных наблюдений за рабочий день (смену). </a:t>
          </a:r>
          <a:endParaRPr lang="ru-RU" dirty="0">
            <a:latin typeface="Arial" panose="020B0604020202020204" pitchFamily="34" charset="0"/>
          </a:endParaRPr>
        </a:p>
      </dgm:t>
    </dgm:pt>
    <dgm:pt modelId="{1911194B-7C1F-45EA-B193-3ADF6D0CA731}" type="parTrans" cxnId="{99875A14-FF4A-45FA-9F3B-1BE8186B1A0F}">
      <dgm:prSet/>
      <dgm:spPr/>
      <dgm:t>
        <a:bodyPr/>
        <a:lstStyle/>
        <a:p>
          <a:endParaRPr lang="ru-RU"/>
        </a:p>
      </dgm:t>
    </dgm:pt>
    <dgm:pt modelId="{6C03F381-F921-4FA5-9CD9-D23A785B41E9}" type="sibTrans" cxnId="{99875A14-FF4A-45FA-9F3B-1BE8186B1A0F}">
      <dgm:prSet/>
      <dgm:spPr/>
      <dgm:t>
        <a:bodyPr/>
        <a:lstStyle/>
        <a:p>
          <a:endParaRPr lang="ru-RU"/>
        </a:p>
      </dgm:t>
    </dgm:pt>
    <dgm:pt modelId="{94498F00-6A17-4CEF-A477-08E125CF3588}" type="pres">
      <dgm:prSet presAssocID="{CC91252E-A152-4240-AFAF-01A2650AFF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1499D-DD53-4AA8-BE52-82C15C436281}" type="pres">
      <dgm:prSet presAssocID="{E18E64B1-A333-41DF-AE77-DF065EB1BB5C}" presName="composite" presStyleCnt="0"/>
      <dgm:spPr/>
    </dgm:pt>
    <dgm:pt modelId="{66908083-71DC-4A37-9F1B-00453BF3AC45}" type="pres">
      <dgm:prSet presAssocID="{E18E64B1-A333-41DF-AE77-DF065EB1BB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094DA-C8E3-401B-9CF4-B8FED1F35DE0}" type="pres">
      <dgm:prSet presAssocID="{E18E64B1-A333-41DF-AE77-DF065EB1BB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12558-D426-49EC-9EA3-2AF516C94856}" type="pres">
      <dgm:prSet presAssocID="{C3137E30-71AE-412D-80D8-D526281E84AF}" presName="space" presStyleCnt="0"/>
      <dgm:spPr/>
    </dgm:pt>
    <dgm:pt modelId="{5741C11B-2606-4776-9430-1F415E0B4A39}" type="pres">
      <dgm:prSet presAssocID="{41D44148-2909-4477-AAB5-F890EC3E5A0D}" presName="composite" presStyleCnt="0"/>
      <dgm:spPr/>
    </dgm:pt>
    <dgm:pt modelId="{DEAC495A-6E4C-4864-AB55-A99DE36D2E99}" type="pres">
      <dgm:prSet presAssocID="{41D44148-2909-4477-AAB5-F890EC3E5A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61B2E-EDC5-49A0-A38E-29C4AE7B6D8E}" type="pres">
      <dgm:prSet presAssocID="{41D44148-2909-4477-AAB5-F890EC3E5A0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A94DA-790E-4F49-9A0C-C2F3CD23B88F}" type="presOf" srcId="{2FD582DA-61D0-453A-A2AC-A4B572A7815D}" destId="{7E761B2E-EDC5-49A0-A38E-29C4AE7B6D8E}" srcOrd="0" destOrd="1" presId="urn:microsoft.com/office/officeart/2005/8/layout/hList1"/>
    <dgm:cxn modelId="{C25F81B9-8ABF-4DFE-9E8A-DB5BEE861B6D}" type="presOf" srcId="{E18E64B1-A333-41DF-AE77-DF065EB1BB5C}" destId="{66908083-71DC-4A37-9F1B-00453BF3AC45}" srcOrd="0" destOrd="0" presId="urn:microsoft.com/office/officeart/2005/8/layout/hList1"/>
    <dgm:cxn modelId="{2E86D860-F4B3-4877-8350-E40E08677C4C}" type="presOf" srcId="{63F985A8-C5D9-4DB5-A261-9F51EF20CDF3}" destId="{7E761B2E-EDC5-49A0-A38E-29C4AE7B6D8E}" srcOrd="0" destOrd="2" presId="urn:microsoft.com/office/officeart/2005/8/layout/hList1"/>
    <dgm:cxn modelId="{261FF370-DB8A-4314-9356-4E6BB88ACFCB}" type="presOf" srcId="{41D44148-2909-4477-AAB5-F890EC3E5A0D}" destId="{DEAC495A-6E4C-4864-AB55-A99DE36D2E99}" srcOrd="0" destOrd="0" presId="urn:microsoft.com/office/officeart/2005/8/layout/hList1"/>
    <dgm:cxn modelId="{F10B12A3-DE30-48E5-8BAC-F75B931B7A0E}" type="presOf" srcId="{D04ECDFB-9B4E-4BF1-904C-DD5916A59347}" destId="{3D1094DA-C8E3-401B-9CF4-B8FED1F35DE0}" srcOrd="0" destOrd="2" presId="urn:microsoft.com/office/officeart/2005/8/layout/hList1"/>
    <dgm:cxn modelId="{5FDD9D9B-63AA-4945-B461-1A973DFB45DB}" type="presOf" srcId="{2661981F-F6AB-47BA-97F2-7F98D8E6838D}" destId="{3D1094DA-C8E3-401B-9CF4-B8FED1F35DE0}" srcOrd="0" destOrd="0" presId="urn:microsoft.com/office/officeart/2005/8/layout/hList1"/>
    <dgm:cxn modelId="{6723D22D-2FC4-4DB2-BC50-8AA6B4B4BE66}" type="presOf" srcId="{CC91252E-A152-4240-AFAF-01A2650AFF42}" destId="{94498F00-6A17-4CEF-A477-08E125CF3588}" srcOrd="0" destOrd="0" presId="urn:microsoft.com/office/officeart/2005/8/layout/hList1"/>
    <dgm:cxn modelId="{99875A14-FF4A-45FA-9F3B-1BE8186B1A0F}" srcId="{41D44148-2909-4477-AAB5-F890EC3E5A0D}" destId="{63F985A8-C5D9-4DB5-A261-9F51EF20CDF3}" srcOrd="2" destOrd="0" parTransId="{1911194B-7C1F-45EA-B193-3ADF6D0CA731}" sibTransId="{6C03F381-F921-4FA5-9CD9-D23A785B41E9}"/>
    <dgm:cxn modelId="{15504025-9BC1-4B29-ADBD-A246F404C7BE}" srcId="{41D44148-2909-4477-AAB5-F890EC3E5A0D}" destId="{34B21FD4-BEEC-4A45-9A9E-6C99C14E669F}" srcOrd="0" destOrd="0" parTransId="{B7C68BD0-BD15-4D1A-9776-E9FC8F029A25}" sibTransId="{216030EB-2EF6-44D6-B16D-36F6CFAFDE17}"/>
    <dgm:cxn modelId="{4FCC7878-D3D1-47F5-8B01-DFCD8EEA918A}" srcId="{CC91252E-A152-4240-AFAF-01A2650AFF42}" destId="{E18E64B1-A333-41DF-AE77-DF065EB1BB5C}" srcOrd="0" destOrd="0" parTransId="{A72BC16E-6F90-4B3C-B897-125A5C1D42CE}" sibTransId="{C3137E30-71AE-412D-80D8-D526281E84AF}"/>
    <dgm:cxn modelId="{3F01D912-D208-4092-9723-24B9AA82E151}" srcId="{41D44148-2909-4477-AAB5-F890EC3E5A0D}" destId="{2FD582DA-61D0-453A-A2AC-A4B572A7815D}" srcOrd="1" destOrd="0" parTransId="{B8D483A0-95AE-4FE9-AF8E-297EB71B08FA}" sibTransId="{C902001C-3046-47FA-B7AD-02A0A06CB1E2}"/>
    <dgm:cxn modelId="{6561543C-FCCB-40BE-9FBA-396F5B8E790B}" srcId="{E18E64B1-A333-41DF-AE77-DF065EB1BB5C}" destId="{2661981F-F6AB-47BA-97F2-7F98D8E6838D}" srcOrd="0" destOrd="0" parTransId="{4753511E-0D9D-4940-81DD-F389CE4693CC}" sibTransId="{A1219D93-52E6-4A83-A599-FF82CB8DAE54}"/>
    <dgm:cxn modelId="{2B0A4E6A-171A-478B-85FC-452855CB799E}" type="presOf" srcId="{34B21FD4-BEEC-4A45-9A9E-6C99C14E669F}" destId="{7E761B2E-EDC5-49A0-A38E-29C4AE7B6D8E}" srcOrd="0" destOrd="0" presId="urn:microsoft.com/office/officeart/2005/8/layout/hList1"/>
    <dgm:cxn modelId="{2E99AE33-850F-4824-8E73-DED806D2787B}" type="presOf" srcId="{6F5378E7-364F-4EA7-84B4-65882EE544E7}" destId="{3D1094DA-C8E3-401B-9CF4-B8FED1F35DE0}" srcOrd="0" destOrd="1" presId="urn:microsoft.com/office/officeart/2005/8/layout/hList1"/>
    <dgm:cxn modelId="{D5571DF5-D210-4BFE-8A35-980B70652245}" srcId="{E18E64B1-A333-41DF-AE77-DF065EB1BB5C}" destId="{6F5378E7-364F-4EA7-84B4-65882EE544E7}" srcOrd="1" destOrd="0" parTransId="{C8DC8E25-26E7-42EA-A798-96E8274CFF09}" sibTransId="{EF9FFAF2-6724-4333-9C01-2E78958E38A6}"/>
    <dgm:cxn modelId="{EE1CBB8C-8CD3-46EE-8BFC-5071B6C72D87}" srcId="{CC91252E-A152-4240-AFAF-01A2650AFF42}" destId="{41D44148-2909-4477-AAB5-F890EC3E5A0D}" srcOrd="1" destOrd="0" parTransId="{CFC17646-FCE7-4874-B4D4-7ECE8C761489}" sibTransId="{185352A6-BBEB-44B1-8F0C-7389D63917F6}"/>
    <dgm:cxn modelId="{1FE01903-F4D7-4F99-AB73-AE75626CFA18}" srcId="{E18E64B1-A333-41DF-AE77-DF065EB1BB5C}" destId="{D04ECDFB-9B4E-4BF1-904C-DD5916A59347}" srcOrd="2" destOrd="0" parTransId="{EC2D1AB9-C8B7-4834-B944-376BD5A45108}" sibTransId="{56CD9C0B-85F1-4B98-84E3-E63CC83742CD}"/>
    <dgm:cxn modelId="{5A6B151E-88FD-44FC-852D-CD445883D74A}" type="presParOf" srcId="{94498F00-6A17-4CEF-A477-08E125CF3588}" destId="{DBC1499D-DD53-4AA8-BE52-82C15C436281}" srcOrd="0" destOrd="0" presId="urn:microsoft.com/office/officeart/2005/8/layout/hList1"/>
    <dgm:cxn modelId="{0FC99E72-52C5-4FBD-AE56-8A8466FB0479}" type="presParOf" srcId="{DBC1499D-DD53-4AA8-BE52-82C15C436281}" destId="{66908083-71DC-4A37-9F1B-00453BF3AC45}" srcOrd="0" destOrd="0" presId="urn:microsoft.com/office/officeart/2005/8/layout/hList1"/>
    <dgm:cxn modelId="{3B775FC4-ABBA-426B-8123-E599FA6BCE7F}" type="presParOf" srcId="{DBC1499D-DD53-4AA8-BE52-82C15C436281}" destId="{3D1094DA-C8E3-401B-9CF4-B8FED1F35DE0}" srcOrd="1" destOrd="0" presId="urn:microsoft.com/office/officeart/2005/8/layout/hList1"/>
    <dgm:cxn modelId="{31C5F030-D79F-4539-B90A-2AAC6663CE8D}" type="presParOf" srcId="{94498F00-6A17-4CEF-A477-08E125CF3588}" destId="{1D712558-D426-49EC-9EA3-2AF516C94856}" srcOrd="1" destOrd="0" presId="urn:microsoft.com/office/officeart/2005/8/layout/hList1"/>
    <dgm:cxn modelId="{13BF03DC-917E-4F60-AFEE-F53360CE7BE8}" type="presParOf" srcId="{94498F00-6A17-4CEF-A477-08E125CF3588}" destId="{5741C11B-2606-4776-9430-1F415E0B4A39}" srcOrd="2" destOrd="0" presId="urn:microsoft.com/office/officeart/2005/8/layout/hList1"/>
    <dgm:cxn modelId="{B25A798B-8FD5-4015-BCB3-F250C1A3A719}" type="presParOf" srcId="{5741C11B-2606-4776-9430-1F415E0B4A39}" destId="{DEAC495A-6E4C-4864-AB55-A99DE36D2E99}" srcOrd="0" destOrd="0" presId="urn:microsoft.com/office/officeart/2005/8/layout/hList1"/>
    <dgm:cxn modelId="{D6743077-F4F3-4AC3-8A06-F71B8707BE58}" type="presParOf" srcId="{5741C11B-2606-4776-9430-1F415E0B4A39}" destId="{7E761B2E-EDC5-49A0-A38E-29C4AE7B6D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1252E-A152-4240-AFAF-01A2650AFF42}" type="doc">
      <dgm:prSet loTypeId="urn:microsoft.com/office/officeart/2005/8/layout/h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8E64B1-A333-41DF-AE77-DF065EB1BB5C}">
      <dgm:prSet/>
      <dgm:spPr/>
      <dgm:t>
        <a:bodyPr/>
        <a:lstStyle/>
        <a:p>
          <a:r>
            <a:rPr lang="ru-RU" dirty="0" smtClean="0"/>
            <a:t>Было</a:t>
          </a:r>
          <a:endParaRPr lang="ru-RU" dirty="0"/>
        </a:p>
      </dgm:t>
    </dgm:pt>
    <dgm:pt modelId="{A72BC16E-6F90-4B3C-B897-125A5C1D42CE}" type="parTrans" cxnId="{4FCC7878-D3D1-47F5-8B01-DFCD8EEA918A}">
      <dgm:prSet/>
      <dgm:spPr/>
      <dgm:t>
        <a:bodyPr/>
        <a:lstStyle/>
        <a:p>
          <a:endParaRPr lang="ru-RU"/>
        </a:p>
      </dgm:t>
    </dgm:pt>
    <dgm:pt modelId="{C3137E30-71AE-412D-80D8-D526281E84AF}" type="sibTrans" cxnId="{4FCC7878-D3D1-47F5-8B01-DFCD8EEA918A}">
      <dgm:prSet/>
      <dgm:spPr/>
      <dgm:t>
        <a:bodyPr/>
        <a:lstStyle/>
        <a:p>
          <a:endParaRPr lang="ru-RU"/>
        </a:p>
      </dgm:t>
    </dgm:pt>
    <dgm:pt modelId="{41D44148-2909-4477-AAB5-F890EC3E5A0D}">
      <dgm:prSet/>
      <dgm:spPr/>
      <dgm:t>
        <a:bodyPr/>
        <a:lstStyle/>
        <a:p>
          <a:r>
            <a:rPr lang="ru-RU" dirty="0" smtClean="0"/>
            <a:t>Стало</a:t>
          </a:r>
          <a:endParaRPr lang="ru-RU" dirty="0"/>
        </a:p>
      </dgm:t>
    </dgm:pt>
    <dgm:pt modelId="{CFC17646-FCE7-4874-B4D4-7ECE8C761489}" type="parTrans" cxnId="{EE1CBB8C-8CD3-46EE-8BFC-5071B6C72D87}">
      <dgm:prSet/>
      <dgm:spPr/>
      <dgm:t>
        <a:bodyPr/>
        <a:lstStyle/>
        <a:p>
          <a:endParaRPr lang="ru-RU"/>
        </a:p>
      </dgm:t>
    </dgm:pt>
    <dgm:pt modelId="{185352A6-BBEB-44B1-8F0C-7389D63917F6}" type="sibTrans" cxnId="{EE1CBB8C-8CD3-46EE-8BFC-5071B6C72D87}">
      <dgm:prSet/>
      <dgm:spPr/>
      <dgm:t>
        <a:bodyPr/>
        <a:lstStyle/>
        <a:p>
          <a:endParaRPr lang="ru-RU"/>
        </a:p>
      </dgm:t>
    </dgm:pt>
    <dgm:pt modelId="{2661981F-F6AB-47BA-97F2-7F98D8E6838D}">
      <dgm:prSet/>
      <dgm:spPr/>
      <dgm:t>
        <a:bodyPr/>
        <a:lstStyle/>
        <a:p>
          <a:r>
            <a:rPr lang="ru-RU" dirty="0" smtClean="0"/>
            <a:t>ОКАТО</a:t>
          </a:r>
          <a:endParaRPr lang="ru-RU" dirty="0"/>
        </a:p>
      </dgm:t>
    </dgm:pt>
    <dgm:pt modelId="{4753511E-0D9D-4940-81DD-F389CE4693CC}" type="parTrans" cxnId="{6561543C-FCCB-40BE-9FBA-396F5B8E790B}">
      <dgm:prSet/>
      <dgm:spPr/>
      <dgm:t>
        <a:bodyPr/>
        <a:lstStyle/>
        <a:p>
          <a:endParaRPr lang="ru-RU"/>
        </a:p>
      </dgm:t>
    </dgm:pt>
    <dgm:pt modelId="{A1219D93-52E6-4A83-A599-FF82CB8DAE54}" type="sibTrans" cxnId="{6561543C-FCCB-40BE-9FBA-396F5B8E790B}">
      <dgm:prSet/>
      <dgm:spPr/>
      <dgm:t>
        <a:bodyPr/>
        <a:lstStyle/>
        <a:p>
          <a:endParaRPr lang="ru-RU"/>
        </a:p>
      </dgm:t>
    </dgm:pt>
    <dgm:pt modelId="{3A702646-F083-44E5-AB27-E7975B1E9C1E}">
      <dgm:prSet/>
      <dgm:spPr/>
      <dgm:t>
        <a:bodyPr/>
        <a:lstStyle/>
        <a:p>
          <a:r>
            <a:rPr lang="ru-RU" dirty="0" smtClean="0"/>
            <a:t>Выпуск ЕТКС, ЕКС</a:t>
          </a:r>
          <a:endParaRPr lang="ru-RU" dirty="0"/>
        </a:p>
      </dgm:t>
    </dgm:pt>
    <dgm:pt modelId="{8FDD7ED1-ACFC-47A3-84BE-BDF4B097E2D0}" type="parTrans" cxnId="{E33A34A5-5172-4B09-B8FB-FD254B0F30C9}">
      <dgm:prSet/>
      <dgm:spPr/>
      <dgm:t>
        <a:bodyPr/>
        <a:lstStyle/>
        <a:p>
          <a:endParaRPr lang="ru-RU"/>
        </a:p>
      </dgm:t>
    </dgm:pt>
    <dgm:pt modelId="{38FD22A8-D2E5-4700-AAAA-9F784DCD28F8}" type="sibTrans" cxnId="{E33A34A5-5172-4B09-B8FB-FD254B0F30C9}">
      <dgm:prSet/>
      <dgm:spPr/>
      <dgm:t>
        <a:bodyPr/>
        <a:lstStyle/>
        <a:p>
          <a:endParaRPr lang="ru-RU"/>
        </a:p>
      </dgm:t>
    </dgm:pt>
    <dgm:pt modelId="{A323774B-14FE-403E-AD56-744FEA6E8404}">
      <dgm:prSet/>
      <dgm:spPr/>
      <dgm:t>
        <a:bodyPr/>
        <a:lstStyle/>
        <a:p>
          <a:r>
            <a:rPr lang="ru-RU" dirty="0" smtClean="0"/>
            <a:t>Строки 011 не было</a:t>
          </a:r>
          <a:endParaRPr lang="ru-RU" dirty="0"/>
        </a:p>
      </dgm:t>
    </dgm:pt>
    <dgm:pt modelId="{C4391CD2-5041-4E82-8BA9-986200BD65BD}" type="parTrans" cxnId="{53491EEE-D81E-467A-AFAE-B728A148A31C}">
      <dgm:prSet/>
      <dgm:spPr/>
      <dgm:t>
        <a:bodyPr/>
        <a:lstStyle/>
        <a:p>
          <a:endParaRPr lang="ru-RU"/>
        </a:p>
      </dgm:t>
    </dgm:pt>
    <dgm:pt modelId="{5AC2511F-5A7A-4BD6-A4B1-BF3D8EAE096F}" type="sibTrans" cxnId="{53491EEE-D81E-467A-AFAE-B728A148A31C}">
      <dgm:prSet/>
      <dgm:spPr/>
      <dgm:t>
        <a:bodyPr/>
        <a:lstStyle/>
        <a:p>
          <a:endParaRPr lang="ru-RU"/>
        </a:p>
      </dgm:t>
    </dgm:pt>
    <dgm:pt modelId="{80394375-CD65-420F-BF5E-753A66DC7D44}">
      <dgm:prSet/>
      <dgm:spPr/>
      <dgm:t>
        <a:bodyPr/>
        <a:lstStyle/>
        <a:p>
          <a:r>
            <a:rPr lang="ru-RU" dirty="0" smtClean="0"/>
            <a:t>Строка 022 используемое оборудование</a:t>
          </a:r>
          <a:endParaRPr lang="ru-RU" dirty="0"/>
        </a:p>
      </dgm:t>
    </dgm:pt>
    <dgm:pt modelId="{E4E942CA-C0A9-4F17-AC89-41C4485E6D8F}" type="parTrans" cxnId="{B0216DD2-CDF8-47E1-B3D0-4C8D5A624EAD}">
      <dgm:prSet/>
      <dgm:spPr/>
      <dgm:t>
        <a:bodyPr/>
        <a:lstStyle/>
        <a:p>
          <a:endParaRPr lang="ru-RU"/>
        </a:p>
      </dgm:t>
    </dgm:pt>
    <dgm:pt modelId="{766C43B8-7DDC-4029-B9DB-73BD2C55D3AF}" type="sibTrans" cxnId="{B0216DD2-CDF8-47E1-B3D0-4C8D5A624EAD}">
      <dgm:prSet/>
      <dgm:spPr/>
      <dgm:t>
        <a:bodyPr/>
        <a:lstStyle/>
        <a:p>
          <a:endParaRPr lang="ru-RU"/>
        </a:p>
      </dgm:t>
    </dgm:pt>
    <dgm:pt modelId="{34B21FD4-BEEC-4A45-9A9E-6C99C14E669F}">
      <dgm:prSet/>
      <dgm:spPr/>
      <dgm:t>
        <a:bodyPr/>
        <a:lstStyle/>
        <a:p>
          <a:r>
            <a:rPr lang="ru-RU" dirty="0" smtClean="0"/>
            <a:t>ОКТМО</a:t>
          </a:r>
          <a:endParaRPr lang="ru-RU" dirty="0"/>
        </a:p>
      </dgm:t>
    </dgm:pt>
    <dgm:pt modelId="{B7C68BD0-BD15-4D1A-9776-E9FC8F029A25}" type="parTrans" cxnId="{15504025-9BC1-4B29-ADBD-A246F404C7BE}">
      <dgm:prSet/>
      <dgm:spPr/>
      <dgm:t>
        <a:bodyPr/>
        <a:lstStyle/>
        <a:p>
          <a:endParaRPr lang="ru-RU"/>
        </a:p>
      </dgm:t>
    </dgm:pt>
    <dgm:pt modelId="{216030EB-2EF6-44D6-B16D-36F6CFAFDE17}" type="sibTrans" cxnId="{15504025-9BC1-4B29-ADBD-A246F404C7BE}">
      <dgm:prSet/>
      <dgm:spPr/>
      <dgm:t>
        <a:bodyPr/>
        <a:lstStyle/>
        <a:p>
          <a:endParaRPr lang="ru-RU"/>
        </a:p>
      </dgm:t>
    </dgm:pt>
    <dgm:pt modelId="{1C2A365C-5F01-488E-A281-5CAE1521A39E}">
      <dgm:prSet/>
      <dgm:spPr/>
      <dgm:t>
        <a:bodyPr/>
        <a:lstStyle/>
        <a:p>
          <a:r>
            <a:rPr lang="ru-RU" dirty="0" smtClean="0"/>
            <a:t>Выпуск ЕТКС, ЕКС, наименование профессионального стандарта</a:t>
          </a:r>
          <a:endParaRPr lang="ru-RU" dirty="0"/>
        </a:p>
      </dgm:t>
    </dgm:pt>
    <dgm:pt modelId="{B22E0CD3-91EC-4592-BBEC-97856C17A6C5}" type="parTrans" cxnId="{14170102-9BDD-4143-84EE-8BD870D1A3E3}">
      <dgm:prSet/>
      <dgm:spPr/>
      <dgm:t>
        <a:bodyPr/>
        <a:lstStyle/>
        <a:p>
          <a:endParaRPr lang="ru-RU"/>
        </a:p>
      </dgm:t>
    </dgm:pt>
    <dgm:pt modelId="{543CA0E9-4DA3-426F-8744-0067A12722DD}" type="sibTrans" cxnId="{14170102-9BDD-4143-84EE-8BD870D1A3E3}">
      <dgm:prSet/>
      <dgm:spPr/>
      <dgm:t>
        <a:bodyPr/>
        <a:lstStyle/>
        <a:p>
          <a:endParaRPr lang="ru-RU"/>
        </a:p>
      </dgm:t>
    </dgm:pt>
    <dgm:pt modelId="{27C1E5F3-12A9-4C55-9A76-20D9E8346C8F}">
      <dgm:prSet/>
      <dgm:spPr/>
      <dgm:t>
        <a:bodyPr/>
        <a:lstStyle/>
        <a:p>
          <a:r>
            <a:rPr lang="ru-RU" dirty="0" smtClean="0"/>
            <a:t>Строка 011. Код профессии</a:t>
          </a:r>
          <a:endParaRPr lang="ru-RU" dirty="0"/>
        </a:p>
      </dgm:t>
    </dgm:pt>
    <dgm:pt modelId="{7EA91156-DFD8-451B-9D6D-D1ED088ECF3A}" type="parTrans" cxnId="{BBD617B1-222C-4AAA-A287-9C44725E2962}">
      <dgm:prSet/>
      <dgm:spPr/>
      <dgm:t>
        <a:bodyPr/>
        <a:lstStyle/>
        <a:p>
          <a:endParaRPr lang="ru-RU"/>
        </a:p>
      </dgm:t>
    </dgm:pt>
    <dgm:pt modelId="{EF31EDC4-6FD0-4BF0-96D2-E92DEB553621}" type="sibTrans" cxnId="{BBD617B1-222C-4AAA-A287-9C44725E2962}">
      <dgm:prSet/>
      <dgm:spPr/>
      <dgm:t>
        <a:bodyPr/>
        <a:lstStyle/>
        <a:p>
          <a:endParaRPr lang="ru-RU"/>
        </a:p>
      </dgm:t>
    </dgm:pt>
    <dgm:pt modelId="{BF4FFC9E-6374-428D-91B0-9441366F1FE6}">
      <dgm:prSet/>
      <dgm:spPr/>
      <dgm:t>
        <a:bodyPr/>
        <a:lstStyle/>
        <a:p>
          <a:r>
            <a:rPr lang="ru-RU" dirty="0" smtClean="0"/>
            <a:t>Строка 022. Используемое производственное оборудование</a:t>
          </a:r>
          <a:endParaRPr lang="ru-RU" dirty="0"/>
        </a:p>
      </dgm:t>
    </dgm:pt>
    <dgm:pt modelId="{9FB71C4F-4731-469D-8DEA-E6AE886A210C}" type="parTrans" cxnId="{7F210B55-C5E8-4890-8BD7-68642D5B49F4}">
      <dgm:prSet/>
      <dgm:spPr/>
      <dgm:t>
        <a:bodyPr/>
        <a:lstStyle/>
        <a:p>
          <a:endParaRPr lang="ru-RU"/>
        </a:p>
      </dgm:t>
    </dgm:pt>
    <dgm:pt modelId="{16881636-0F26-411B-A9B6-A742DB864BE2}" type="sibTrans" cxnId="{7F210B55-C5E8-4890-8BD7-68642D5B49F4}">
      <dgm:prSet/>
      <dgm:spPr/>
      <dgm:t>
        <a:bodyPr/>
        <a:lstStyle/>
        <a:p>
          <a:endParaRPr lang="ru-RU"/>
        </a:p>
      </dgm:t>
    </dgm:pt>
    <dgm:pt modelId="{94498F00-6A17-4CEF-A477-08E125CF3588}" type="pres">
      <dgm:prSet presAssocID="{CC91252E-A152-4240-AFAF-01A2650AFF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1499D-DD53-4AA8-BE52-82C15C436281}" type="pres">
      <dgm:prSet presAssocID="{E18E64B1-A333-41DF-AE77-DF065EB1BB5C}" presName="composite" presStyleCnt="0"/>
      <dgm:spPr/>
    </dgm:pt>
    <dgm:pt modelId="{66908083-71DC-4A37-9F1B-00453BF3AC45}" type="pres">
      <dgm:prSet presAssocID="{E18E64B1-A333-41DF-AE77-DF065EB1BB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094DA-C8E3-401B-9CF4-B8FED1F35DE0}" type="pres">
      <dgm:prSet presAssocID="{E18E64B1-A333-41DF-AE77-DF065EB1BB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12558-D426-49EC-9EA3-2AF516C94856}" type="pres">
      <dgm:prSet presAssocID="{C3137E30-71AE-412D-80D8-D526281E84AF}" presName="space" presStyleCnt="0"/>
      <dgm:spPr/>
    </dgm:pt>
    <dgm:pt modelId="{5741C11B-2606-4776-9430-1F415E0B4A39}" type="pres">
      <dgm:prSet presAssocID="{41D44148-2909-4477-AAB5-F890EC3E5A0D}" presName="composite" presStyleCnt="0"/>
      <dgm:spPr/>
    </dgm:pt>
    <dgm:pt modelId="{DEAC495A-6E4C-4864-AB55-A99DE36D2E99}" type="pres">
      <dgm:prSet presAssocID="{41D44148-2909-4477-AAB5-F890EC3E5A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61B2E-EDC5-49A0-A38E-29C4AE7B6D8E}" type="pres">
      <dgm:prSet presAssocID="{41D44148-2909-4477-AAB5-F890EC3E5A0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281FB-D8A1-4CD1-A6F6-D32E721EB44C}" type="presOf" srcId="{2661981F-F6AB-47BA-97F2-7F98D8E6838D}" destId="{3D1094DA-C8E3-401B-9CF4-B8FED1F35DE0}" srcOrd="0" destOrd="0" presId="urn:microsoft.com/office/officeart/2005/8/layout/hList1"/>
    <dgm:cxn modelId="{F8B9386F-A956-4259-8272-86177D9BAED5}" type="presOf" srcId="{27C1E5F3-12A9-4C55-9A76-20D9E8346C8F}" destId="{7E761B2E-EDC5-49A0-A38E-29C4AE7B6D8E}" srcOrd="0" destOrd="2" presId="urn:microsoft.com/office/officeart/2005/8/layout/hList1"/>
    <dgm:cxn modelId="{C1B08C88-7380-43D1-944F-AEB57B19A69C}" type="presOf" srcId="{80394375-CD65-420F-BF5E-753A66DC7D44}" destId="{3D1094DA-C8E3-401B-9CF4-B8FED1F35DE0}" srcOrd="0" destOrd="3" presId="urn:microsoft.com/office/officeart/2005/8/layout/hList1"/>
    <dgm:cxn modelId="{B0216DD2-CDF8-47E1-B3D0-4C8D5A624EAD}" srcId="{E18E64B1-A333-41DF-AE77-DF065EB1BB5C}" destId="{80394375-CD65-420F-BF5E-753A66DC7D44}" srcOrd="3" destOrd="0" parTransId="{E4E942CA-C0A9-4F17-AC89-41C4485E6D8F}" sibTransId="{766C43B8-7DDC-4029-B9DB-73BD2C55D3AF}"/>
    <dgm:cxn modelId="{BBD617B1-222C-4AAA-A287-9C44725E2962}" srcId="{41D44148-2909-4477-AAB5-F890EC3E5A0D}" destId="{27C1E5F3-12A9-4C55-9A76-20D9E8346C8F}" srcOrd="2" destOrd="0" parTransId="{7EA91156-DFD8-451B-9D6D-D1ED088ECF3A}" sibTransId="{EF31EDC4-6FD0-4BF0-96D2-E92DEB553621}"/>
    <dgm:cxn modelId="{2F2D40A1-8593-4978-921C-446AF5568586}" type="presOf" srcId="{A323774B-14FE-403E-AD56-744FEA6E8404}" destId="{3D1094DA-C8E3-401B-9CF4-B8FED1F35DE0}" srcOrd="0" destOrd="2" presId="urn:microsoft.com/office/officeart/2005/8/layout/hList1"/>
    <dgm:cxn modelId="{141DEE3C-0389-489F-9958-92D6B4DBFA52}" type="presOf" srcId="{BF4FFC9E-6374-428D-91B0-9441366F1FE6}" destId="{7E761B2E-EDC5-49A0-A38E-29C4AE7B6D8E}" srcOrd="0" destOrd="3" presId="urn:microsoft.com/office/officeart/2005/8/layout/hList1"/>
    <dgm:cxn modelId="{F6A5A0E2-771C-4C20-85DF-525ED84C004A}" type="presOf" srcId="{34B21FD4-BEEC-4A45-9A9E-6C99C14E669F}" destId="{7E761B2E-EDC5-49A0-A38E-29C4AE7B6D8E}" srcOrd="0" destOrd="0" presId="urn:microsoft.com/office/officeart/2005/8/layout/hList1"/>
    <dgm:cxn modelId="{14170102-9BDD-4143-84EE-8BD870D1A3E3}" srcId="{41D44148-2909-4477-AAB5-F890EC3E5A0D}" destId="{1C2A365C-5F01-488E-A281-5CAE1521A39E}" srcOrd="1" destOrd="0" parTransId="{B22E0CD3-91EC-4592-BBEC-97856C17A6C5}" sibTransId="{543CA0E9-4DA3-426F-8744-0067A12722DD}"/>
    <dgm:cxn modelId="{15504025-9BC1-4B29-ADBD-A246F404C7BE}" srcId="{41D44148-2909-4477-AAB5-F890EC3E5A0D}" destId="{34B21FD4-BEEC-4A45-9A9E-6C99C14E669F}" srcOrd="0" destOrd="0" parTransId="{B7C68BD0-BD15-4D1A-9776-E9FC8F029A25}" sibTransId="{216030EB-2EF6-44D6-B16D-36F6CFAFDE17}"/>
    <dgm:cxn modelId="{53491EEE-D81E-467A-AFAE-B728A148A31C}" srcId="{E18E64B1-A333-41DF-AE77-DF065EB1BB5C}" destId="{A323774B-14FE-403E-AD56-744FEA6E8404}" srcOrd="2" destOrd="0" parTransId="{C4391CD2-5041-4E82-8BA9-986200BD65BD}" sibTransId="{5AC2511F-5A7A-4BD6-A4B1-BF3D8EAE096F}"/>
    <dgm:cxn modelId="{4FCC7878-D3D1-47F5-8B01-DFCD8EEA918A}" srcId="{CC91252E-A152-4240-AFAF-01A2650AFF42}" destId="{E18E64B1-A333-41DF-AE77-DF065EB1BB5C}" srcOrd="0" destOrd="0" parTransId="{A72BC16E-6F90-4B3C-B897-125A5C1D42CE}" sibTransId="{C3137E30-71AE-412D-80D8-D526281E84AF}"/>
    <dgm:cxn modelId="{2F6B82BA-3044-4F87-890F-A0D4BC68CE7B}" type="presOf" srcId="{E18E64B1-A333-41DF-AE77-DF065EB1BB5C}" destId="{66908083-71DC-4A37-9F1B-00453BF3AC45}" srcOrd="0" destOrd="0" presId="urn:microsoft.com/office/officeart/2005/8/layout/hList1"/>
    <dgm:cxn modelId="{175B3420-EADF-4F88-A718-E5B4D290BF1E}" type="presOf" srcId="{CC91252E-A152-4240-AFAF-01A2650AFF42}" destId="{94498F00-6A17-4CEF-A477-08E125CF3588}" srcOrd="0" destOrd="0" presId="urn:microsoft.com/office/officeart/2005/8/layout/hList1"/>
    <dgm:cxn modelId="{E33A34A5-5172-4B09-B8FB-FD254B0F30C9}" srcId="{E18E64B1-A333-41DF-AE77-DF065EB1BB5C}" destId="{3A702646-F083-44E5-AB27-E7975B1E9C1E}" srcOrd="1" destOrd="0" parTransId="{8FDD7ED1-ACFC-47A3-84BE-BDF4B097E2D0}" sibTransId="{38FD22A8-D2E5-4700-AAAA-9F784DCD28F8}"/>
    <dgm:cxn modelId="{EAAA4EFF-E9FB-4D36-920D-66828BB78743}" type="presOf" srcId="{1C2A365C-5F01-488E-A281-5CAE1521A39E}" destId="{7E761B2E-EDC5-49A0-A38E-29C4AE7B6D8E}" srcOrd="0" destOrd="1" presId="urn:microsoft.com/office/officeart/2005/8/layout/hList1"/>
    <dgm:cxn modelId="{34E26CE4-BCCC-46FC-82C6-B66E9783A694}" type="presOf" srcId="{3A702646-F083-44E5-AB27-E7975B1E9C1E}" destId="{3D1094DA-C8E3-401B-9CF4-B8FED1F35DE0}" srcOrd="0" destOrd="1" presId="urn:microsoft.com/office/officeart/2005/8/layout/hList1"/>
    <dgm:cxn modelId="{6561543C-FCCB-40BE-9FBA-396F5B8E790B}" srcId="{E18E64B1-A333-41DF-AE77-DF065EB1BB5C}" destId="{2661981F-F6AB-47BA-97F2-7F98D8E6838D}" srcOrd="0" destOrd="0" parTransId="{4753511E-0D9D-4940-81DD-F389CE4693CC}" sibTransId="{A1219D93-52E6-4A83-A599-FF82CB8DAE54}"/>
    <dgm:cxn modelId="{9F21D60E-77E8-405B-870B-63E538903664}" type="presOf" srcId="{41D44148-2909-4477-AAB5-F890EC3E5A0D}" destId="{DEAC495A-6E4C-4864-AB55-A99DE36D2E99}" srcOrd="0" destOrd="0" presId="urn:microsoft.com/office/officeart/2005/8/layout/hList1"/>
    <dgm:cxn modelId="{EE1CBB8C-8CD3-46EE-8BFC-5071B6C72D87}" srcId="{CC91252E-A152-4240-AFAF-01A2650AFF42}" destId="{41D44148-2909-4477-AAB5-F890EC3E5A0D}" srcOrd="1" destOrd="0" parTransId="{CFC17646-FCE7-4874-B4D4-7ECE8C761489}" sibTransId="{185352A6-BBEB-44B1-8F0C-7389D63917F6}"/>
    <dgm:cxn modelId="{7F210B55-C5E8-4890-8BD7-68642D5B49F4}" srcId="{41D44148-2909-4477-AAB5-F890EC3E5A0D}" destId="{BF4FFC9E-6374-428D-91B0-9441366F1FE6}" srcOrd="3" destOrd="0" parTransId="{9FB71C4F-4731-469D-8DEA-E6AE886A210C}" sibTransId="{16881636-0F26-411B-A9B6-A742DB864BE2}"/>
    <dgm:cxn modelId="{A0D3A699-1AC8-44A4-AEA4-63A412257A47}" type="presParOf" srcId="{94498F00-6A17-4CEF-A477-08E125CF3588}" destId="{DBC1499D-DD53-4AA8-BE52-82C15C436281}" srcOrd="0" destOrd="0" presId="urn:microsoft.com/office/officeart/2005/8/layout/hList1"/>
    <dgm:cxn modelId="{18BA46F9-A459-4035-BF80-1ACE1E8E5575}" type="presParOf" srcId="{DBC1499D-DD53-4AA8-BE52-82C15C436281}" destId="{66908083-71DC-4A37-9F1B-00453BF3AC45}" srcOrd="0" destOrd="0" presId="urn:microsoft.com/office/officeart/2005/8/layout/hList1"/>
    <dgm:cxn modelId="{3C89E6DD-E910-43E7-B6BE-1CF4B7D46A83}" type="presParOf" srcId="{DBC1499D-DD53-4AA8-BE52-82C15C436281}" destId="{3D1094DA-C8E3-401B-9CF4-B8FED1F35DE0}" srcOrd="1" destOrd="0" presId="urn:microsoft.com/office/officeart/2005/8/layout/hList1"/>
    <dgm:cxn modelId="{AC1EDBCA-8DB9-495C-8EBD-9AD2C4E425AB}" type="presParOf" srcId="{94498F00-6A17-4CEF-A477-08E125CF3588}" destId="{1D712558-D426-49EC-9EA3-2AF516C94856}" srcOrd="1" destOrd="0" presId="urn:microsoft.com/office/officeart/2005/8/layout/hList1"/>
    <dgm:cxn modelId="{EF843BA7-1729-4DB8-BECD-795BE6743CDC}" type="presParOf" srcId="{94498F00-6A17-4CEF-A477-08E125CF3588}" destId="{5741C11B-2606-4776-9430-1F415E0B4A39}" srcOrd="2" destOrd="0" presId="urn:microsoft.com/office/officeart/2005/8/layout/hList1"/>
    <dgm:cxn modelId="{2F67CA42-4AAA-490D-B45E-91F0B5883B71}" type="presParOf" srcId="{5741C11B-2606-4776-9430-1F415E0B4A39}" destId="{DEAC495A-6E4C-4864-AB55-A99DE36D2E99}" srcOrd="0" destOrd="0" presId="urn:microsoft.com/office/officeart/2005/8/layout/hList1"/>
    <dgm:cxn modelId="{773B078A-53FC-4146-BFB4-82518AC06D82}" type="presParOf" srcId="{5741C11B-2606-4776-9430-1F415E0B4A39}" destId="{7E761B2E-EDC5-49A0-A38E-29C4AE7B6D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08083-71DC-4A37-9F1B-00453BF3AC45}">
      <dsp:nvSpPr>
        <dsp:cNvPr id="0" name=""/>
        <dsp:cNvSpPr/>
      </dsp:nvSpPr>
      <dsp:spPr>
        <a:xfrm>
          <a:off x="49" y="109654"/>
          <a:ext cx="4771355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Было</a:t>
          </a:r>
          <a:endParaRPr lang="ru-RU" sz="1800" kern="1200" dirty="0"/>
        </a:p>
      </dsp:txBody>
      <dsp:txXfrm>
        <a:off x="49" y="109654"/>
        <a:ext cx="4771355" cy="518400"/>
      </dsp:txXfrm>
    </dsp:sp>
    <dsp:sp modelId="{3D1094DA-C8E3-401B-9CF4-B8FED1F35DE0}">
      <dsp:nvSpPr>
        <dsp:cNvPr id="0" name=""/>
        <dsp:cNvSpPr/>
      </dsp:nvSpPr>
      <dsp:spPr>
        <a:xfrm>
          <a:off x="49" y="628054"/>
          <a:ext cx="4771355" cy="4215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strike="noStrike" kern="1200" baseline="0" smtClean="0">
              <a:latin typeface="Arial" panose="020B0604020202020204" pitchFamily="34" charset="0"/>
            </a:rPr>
            <a:t>Время удерживания статического усилия определяется на основании хронометражных измерений </a:t>
          </a:r>
          <a:r>
            <a:rPr lang="ru-RU" sz="1800" b="1" i="0" u="none" strike="noStrike" kern="1200" baseline="0" smtClean="0">
              <a:latin typeface="Arial" panose="020B0604020202020204" pitchFamily="34" charset="0"/>
            </a:rPr>
            <a:t>(или по фотографии рабочего дня).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i="0" u="none" strike="noStrike" kern="1200" baseline="0" dirty="0" smtClean="0">
            <a:latin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той или иной рабочей позе, которое устанавливается на основании хронометражных наблюдений за рабочий день (смену). </a:t>
          </a:r>
          <a:endParaRPr lang="ru-RU" sz="1800" b="0" i="0" u="none" strike="noStrike" kern="1200" baseline="0" dirty="0" smtClean="0">
            <a:latin typeface="Arial" panose="020B0604020202020204" pitchFamily="34" charset="0"/>
          </a:endParaRPr>
        </a:p>
      </dsp:txBody>
      <dsp:txXfrm>
        <a:off x="49" y="628054"/>
        <a:ext cx="4771355" cy="4215290"/>
      </dsp:txXfrm>
    </dsp:sp>
    <dsp:sp modelId="{DEAC495A-6E4C-4864-AB55-A99DE36D2E99}">
      <dsp:nvSpPr>
        <dsp:cNvPr id="0" name=""/>
        <dsp:cNvSpPr/>
      </dsp:nvSpPr>
      <dsp:spPr>
        <a:xfrm>
          <a:off x="5439394" y="109654"/>
          <a:ext cx="4771355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Стало</a:t>
          </a:r>
          <a:endParaRPr lang="ru-RU" sz="1800" kern="1200" dirty="0"/>
        </a:p>
      </dsp:txBody>
      <dsp:txXfrm>
        <a:off x="5439394" y="109654"/>
        <a:ext cx="4771355" cy="518400"/>
      </dsp:txXfrm>
    </dsp:sp>
    <dsp:sp modelId="{7E761B2E-EDC5-49A0-A38E-29C4AE7B6D8E}">
      <dsp:nvSpPr>
        <dsp:cNvPr id="0" name=""/>
        <dsp:cNvSpPr/>
      </dsp:nvSpPr>
      <dsp:spPr>
        <a:xfrm>
          <a:off x="5439394" y="628054"/>
          <a:ext cx="4771355" cy="4215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" panose="020B0604020202020204" pitchFamily="34" charset="0"/>
            </a:rPr>
            <a:t>Время удерживания статического усилия определяется на основании хронометражных измерений в течение рабочего дня (смены).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</a:rPr>
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каждой рабочей позе, которое устанавливается на основании </a:t>
          </a:r>
          <a:r>
            <a:rPr lang="ru-RU" sz="1800" b="1" kern="1200" dirty="0" err="1" smtClean="0">
              <a:latin typeface="Arial" panose="020B0604020202020204" pitchFamily="34" charset="0"/>
            </a:rPr>
            <a:t>документарно</a:t>
          </a:r>
          <a:r>
            <a:rPr lang="ru-RU" sz="1800" b="1" kern="1200" dirty="0" smtClean="0">
              <a:latin typeface="Arial" panose="020B0604020202020204" pitchFamily="34" charset="0"/>
            </a:rPr>
            <a:t> оформленных</a:t>
          </a:r>
          <a:r>
            <a:rPr lang="ru-RU" sz="1800" kern="1200" dirty="0" smtClean="0">
              <a:latin typeface="Arial" panose="020B0604020202020204" pitchFamily="34" charset="0"/>
            </a:rPr>
            <a:t> хронометражных наблюдений за рабочий день (смену). </a:t>
          </a:r>
          <a:endParaRPr lang="ru-RU" sz="1800" kern="1200" dirty="0">
            <a:latin typeface="Arial" panose="020B0604020202020204" pitchFamily="34" charset="0"/>
          </a:endParaRPr>
        </a:p>
      </dsp:txBody>
      <dsp:txXfrm>
        <a:off x="5439394" y="628054"/>
        <a:ext cx="4771355" cy="4215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08083-71DC-4A37-9F1B-00453BF3AC45}">
      <dsp:nvSpPr>
        <dsp:cNvPr id="0" name=""/>
        <dsp:cNvSpPr/>
      </dsp:nvSpPr>
      <dsp:spPr>
        <a:xfrm>
          <a:off x="42" y="53209"/>
          <a:ext cx="4104228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Было</a:t>
          </a:r>
          <a:endParaRPr lang="ru-RU" sz="2100" kern="1200" dirty="0"/>
        </a:p>
      </dsp:txBody>
      <dsp:txXfrm>
        <a:off x="42" y="53209"/>
        <a:ext cx="4104228" cy="604800"/>
      </dsp:txXfrm>
    </dsp:sp>
    <dsp:sp modelId="{3D1094DA-C8E3-401B-9CF4-B8FED1F35DE0}">
      <dsp:nvSpPr>
        <dsp:cNvPr id="0" name=""/>
        <dsp:cNvSpPr/>
      </dsp:nvSpPr>
      <dsp:spPr>
        <a:xfrm>
          <a:off x="42" y="658009"/>
          <a:ext cx="4104228" cy="27939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ОКАТО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Выпуск ЕТКС, ЕКС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Строки 011 не было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Строка 022 используемое оборудование</a:t>
          </a:r>
          <a:endParaRPr lang="ru-RU" sz="2100" kern="1200" dirty="0"/>
        </a:p>
      </dsp:txBody>
      <dsp:txXfrm>
        <a:off x="42" y="658009"/>
        <a:ext cx="4104228" cy="2793981"/>
      </dsp:txXfrm>
    </dsp:sp>
    <dsp:sp modelId="{DEAC495A-6E4C-4864-AB55-A99DE36D2E99}">
      <dsp:nvSpPr>
        <dsp:cNvPr id="0" name=""/>
        <dsp:cNvSpPr/>
      </dsp:nvSpPr>
      <dsp:spPr>
        <a:xfrm>
          <a:off x="4678862" y="53209"/>
          <a:ext cx="4104228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Стало</a:t>
          </a:r>
          <a:endParaRPr lang="ru-RU" sz="2100" kern="1200" dirty="0"/>
        </a:p>
      </dsp:txBody>
      <dsp:txXfrm>
        <a:off x="4678862" y="53209"/>
        <a:ext cx="4104228" cy="604800"/>
      </dsp:txXfrm>
    </dsp:sp>
    <dsp:sp modelId="{7E761B2E-EDC5-49A0-A38E-29C4AE7B6D8E}">
      <dsp:nvSpPr>
        <dsp:cNvPr id="0" name=""/>
        <dsp:cNvSpPr/>
      </dsp:nvSpPr>
      <dsp:spPr>
        <a:xfrm>
          <a:off x="4678862" y="658009"/>
          <a:ext cx="4104228" cy="27939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ОКТМО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Выпуск ЕТКС, ЕКС, наименование профессионального стандарта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Строка 011. Код профессии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Строка 022. Используемое производственное оборудование</a:t>
          </a:r>
          <a:endParaRPr lang="ru-RU" sz="2100" kern="1200" dirty="0"/>
        </a:p>
      </dsp:txBody>
      <dsp:txXfrm>
        <a:off x="4678862" y="658009"/>
        <a:ext cx="4104228" cy="279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270E9-159C-4E38-9F47-A2A130F5411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88EC-F54F-4B78-80CC-EAD7E3775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88EC-F54F-4B78-80CC-EAD7E37758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5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5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Data" Target="../diagrams/data3.xml"/><Relationship Id="rId10" Type="http://schemas.openxmlformats.org/officeDocument/2006/relationships/image" Target="../media/image21.png"/><Relationship Id="rId19" Type="http://schemas.microsoft.com/office/2007/relationships/diagramDrawing" Target="../diagrams/drawing3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8579" y="495893"/>
            <a:ext cx="4914265" cy="5990590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3157" y="4601082"/>
            <a:ext cx="5777865" cy="1985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1600" dirty="0" smtClean="0">
                <a:latin typeface="Bebas Neue Book"/>
                <a:cs typeface="Bebas Neue Book"/>
              </a:rPr>
              <a:t>руководитель департамента условий 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и охраны труда министерства труда, 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занятости и миграционной политики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Самарской области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А. А. Балясников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 smtClean="0"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4</a:t>
            </a:r>
            <a:endParaRPr sz="30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8689" y="511439"/>
            <a:ext cx="629285" cy="688340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006327" y="641837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553157" y="2209800"/>
            <a:ext cx="5994400" cy="19806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9213" indent="0" algn="ctr" eaLnBrk="1" hangingPunct="1">
              <a:buFont typeface="Georgia" pitchFamily="18" charset="0"/>
              <a:buNone/>
            </a:pPr>
            <a:r>
              <a:rPr lang="ru-RU" altLang="ru-RU" sz="4000" dirty="0" smtClean="0"/>
              <a:t>Новая Методика проведения специальной оценки условий труда</a:t>
            </a:r>
            <a:endParaRPr lang="ru-RU" altLang="ru-RU" sz="4000" dirty="0"/>
          </a:p>
        </p:txBody>
      </p:sp>
      <p:sp>
        <p:nvSpPr>
          <p:cNvPr id="36" name="object 36"/>
          <p:cNvSpPr/>
          <p:nvPr/>
        </p:nvSpPr>
        <p:spPr>
          <a:xfrm>
            <a:off x="589503" y="1639586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858" y="5943600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675" y="1040014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 пунктах 37-42 Методики указано более подробно, как эксперту проводить оценку условий труда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медицинских работников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при воздействии биологического фактора.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Для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подтверждения наличия на рабочих местах медицинских и иных работников, непосредственно осуществляющих медицинскую деятельность в условиях воздействия биологического фактора, и дальнейшего отнесения условий труда на рабочих местах к классу условий труда по биологическому фактору, </a:t>
            </a:r>
            <a:r>
              <a:rPr lang="ru-RU" sz="2000" dirty="0">
                <a:solidFill>
                  <a:srgbClr val="00B050"/>
                </a:solidFill>
                <a:latin typeface="Bebas Neue Bold" panose="020B0606020202050201" pitchFamily="34" charset="-52"/>
              </a:rPr>
              <a:t>используются данные </a:t>
            </a:r>
            <a:r>
              <a:rPr lang="ru-RU" sz="20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документации</a:t>
            </a:r>
            <a:r>
              <a:rPr lang="ru-RU" sz="2000" dirty="0">
                <a:solidFill>
                  <a:srgbClr val="00B050"/>
                </a:solidFill>
                <a:latin typeface="Bebas Neue Bold" panose="020B0606020202050201" pitchFamily="34" charset="-52"/>
              </a:rPr>
              <a:t>, в которой отражены основные и сопутствующие заболевания пациентов, а также данные из форм федерального статистического наблюдения. Сроки давности сведений из указанных документов не должны превышать 5 лет до даты начала проведения </a:t>
            </a:r>
            <a:r>
              <a:rPr lang="ru-RU" sz="2000" dirty="0" err="1">
                <a:solidFill>
                  <a:srgbClr val="00B050"/>
                </a:solidFill>
                <a:latin typeface="Bebas Neue Bold" panose="020B0606020202050201" pitchFamily="34" charset="-52"/>
              </a:rPr>
              <a:t>спецоценки</a:t>
            </a:r>
            <a:r>
              <a:rPr lang="ru-RU" sz="20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4" y="4419600"/>
            <a:ext cx="84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совместное письмо</a:t>
            </a:r>
          </a:p>
          <a:p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Минтруда России от 9 октября 2018 г. </a:t>
            </a:r>
            <a:r>
              <a:rPr lang="ru-RU" sz="2000" dirty="0" smtClean="0">
                <a:solidFill>
                  <a:srgbClr val="FF0000"/>
                </a:solidFill>
                <a:latin typeface="Bebas Neue Bold" panose="020B0606020202050201" pitchFamily="34" charset="-52"/>
              </a:rPr>
              <a:t>№ </a:t>
            </a:r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15-1/10/В-7756, </a:t>
            </a:r>
          </a:p>
          <a:p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Минздрава России от 9 октября 2018 г. </a:t>
            </a:r>
            <a:r>
              <a:rPr lang="ru-RU" sz="2000" dirty="0" smtClean="0">
                <a:solidFill>
                  <a:srgbClr val="FF0000"/>
                </a:solidFill>
                <a:latin typeface="Bebas Neue Bold" panose="020B0606020202050201" pitchFamily="34" charset="-52"/>
              </a:rPr>
              <a:t>№ </a:t>
            </a:r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16-6/10/2-6553 </a:t>
            </a:r>
          </a:p>
          <a:p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Профсоюза работников здравоохранения РФ от 9 октября 2018 г. </a:t>
            </a:r>
            <a:r>
              <a:rPr lang="ru-RU" sz="2000" dirty="0" smtClean="0">
                <a:solidFill>
                  <a:srgbClr val="FF0000"/>
                </a:solidFill>
                <a:latin typeface="Bebas Neue Bold" panose="020B0606020202050201" pitchFamily="34" charset="-52"/>
              </a:rPr>
              <a:t>№ </a:t>
            </a:r>
            <a:r>
              <a:rPr lang="ru-RU" sz="2000" dirty="0">
                <a:solidFill>
                  <a:srgbClr val="FF0000"/>
                </a:solidFill>
                <a:latin typeface="Bebas Neue Bold" panose="020B0606020202050201" pitchFamily="34" charset="-52"/>
              </a:rPr>
              <a:t>01-А/475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1458" y="4855532"/>
            <a:ext cx="283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Bebas Neue Bold" panose="020B0606020202050201" pitchFamily="34" charset="-52"/>
              </a:rPr>
              <a:t>Отозвано с 01.09.2024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739604" y="4852719"/>
            <a:ext cx="1099596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9800" y="1361956"/>
            <a:ext cx="5343525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Время удерживания статического усилия определяется на основании хронометражных измерений в течение рабочего дня (смены). 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каждой рабочей позе, которое устанавливается на основании </a:t>
            </a:r>
            <a:r>
              <a:rPr lang="ru-RU" b="1" dirty="0" err="1">
                <a:latin typeface="Arial" panose="020B0604020202020204" pitchFamily="34" charset="0"/>
              </a:rPr>
              <a:t>документарно</a:t>
            </a:r>
            <a:r>
              <a:rPr lang="ru-RU" b="1" dirty="0">
                <a:latin typeface="Arial" panose="020B0604020202020204" pitchFamily="34" charset="0"/>
              </a:rPr>
              <a:t> оформленных</a:t>
            </a:r>
            <a:r>
              <a:rPr lang="ru-RU" dirty="0">
                <a:latin typeface="Arial" panose="020B0604020202020204" pitchFamily="34" charset="0"/>
              </a:rPr>
              <a:t> хронометражных наблюдений за рабочий день (смену).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5800" y="1361955"/>
            <a:ext cx="4947081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baseline="0" dirty="0" smtClean="0">
                <a:latin typeface="Arial" panose="020B0604020202020204" pitchFamily="34" charset="0"/>
              </a:rPr>
              <a:t>Время удерживания статического усилия определяется на основании хронометражных измерений </a:t>
            </a:r>
            <a:r>
              <a:rPr lang="ru-RU" b="1" i="0" u="none" strike="noStrike" baseline="0" dirty="0" smtClean="0">
                <a:latin typeface="Arial" panose="020B0604020202020204" pitchFamily="34" charset="0"/>
              </a:rPr>
              <a:t>(или по фотографии рабочего дня).</a:t>
            </a:r>
          </a:p>
          <a:p>
            <a:pPr algn="just"/>
            <a:endParaRPr lang="ru-RU" b="0" i="0" u="none" strike="noStrike" baseline="0" dirty="0" smtClean="0">
              <a:latin typeface="Arial" panose="020B0604020202020204" pitchFamily="34" charset="0"/>
            </a:endParaRPr>
          </a:p>
          <a:p>
            <a:pPr algn="just"/>
            <a:r>
              <a:rPr lang="ru-RU" dirty="0"/>
              <a:t>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абсолютного времени (в минутах, часах) пребывания в той или иной рабочей позе, которое устанавливается на основании хронометражных наблюдений за рабочий день (смену). </a:t>
            </a:r>
            <a:endParaRPr lang="ru-RU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46097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Тяжесть трудового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9763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0589871"/>
              </p:ext>
            </p:extLst>
          </p:nvPr>
        </p:nvGraphicFramePr>
        <p:xfrm>
          <a:off x="990600" y="1295400"/>
          <a:ext cx="10210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23783" y="52390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Тяжесть трудового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7147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9600" y="2743200"/>
            <a:ext cx="7391400" cy="219354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 строке 040 Карты, графах 4 и 5, теперь уточнено, что гарантии и компенсации представляются работнику </a:t>
            </a:r>
            <a:r>
              <a:rPr lang="ru-RU" sz="2000" dirty="0">
                <a:solidFill>
                  <a:srgbClr val="00B050"/>
                </a:solidFill>
                <a:latin typeface="Bebas Neue Bold" panose="020B0606020202050201" pitchFamily="34" charset="-52"/>
              </a:rPr>
              <a:t>за работу с вредными и опасными условиями труда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 строке 050 Карты теперь могут указываться </a:t>
            </a:r>
            <a:r>
              <a:rPr lang="ru-RU" sz="2000" dirty="0">
                <a:solidFill>
                  <a:srgbClr val="00B050"/>
                </a:solidFill>
                <a:latin typeface="Bebas Neue Bold" panose="020B0606020202050201" pitchFamily="34" charset="-52"/>
              </a:rPr>
              <a:t>рекомендации по обеспечению средствами индивидуальной </a:t>
            </a:r>
            <a:r>
              <a:rPr lang="ru-RU" sz="20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защиты</a:t>
            </a:r>
            <a:endParaRPr lang="ru-RU" sz="2000" dirty="0" smtClean="0">
              <a:solidFill>
                <a:srgbClr val="FF0000"/>
              </a:solidFill>
              <a:latin typeface="Bebas Neue Bold" panose="020B0606020202050201" pitchFamily="34" charset="-52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5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43200"/>
            <a:ext cx="274774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670" y="1371600"/>
            <a:ext cx="7180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при проведении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спецоценки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на рабочих местах, расположенных в отдельных видах транспорта и объектах транспортной инфраструктуры применяются СП </a:t>
            </a:r>
            <a:r>
              <a:rPr lang="ru-RU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2.5.3650-20 «Санитарно-эпидемиологические требования к отдельным видам транспорта и объектам транспортной инфраструктуры».</a:t>
            </a:r>
            <a:endParaRPr lang="ru-RU" sz="700" dirty="0">
              <a:solidFill>
                <a:srgbClr val="00B050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0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95082" y="587243"/>
            <a:ext cx="7010401" cy="4084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spcBef>
                <a:spcPts val="97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  <a:cs typeface="Bebas Neue Bold"/>
              </a:rPr>
              <a:t>Карта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  <a:cs typeface="Bebas Neue Bold"/>
              </a:rPr>
              <a:t>соут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  <a:cs typeface="Bebas Neue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4320454"/>
              </p:ext>
            </p:extLst>
          </p:nvPr>
        </p:nvGraphicFramePr>
        <p:xfrm>
          <a:off x="1524000" y="1828800"/>
          <a:ext cx="8783134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742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8200"/>
            <a:ext cx="4054624" cy="545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1295400"/>
            <a:ext cx="58674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информационный 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-канал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условий и охраны труда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Самарской области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«Охрана труда в Самарской области»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6669" y="511439"/>
            <a:ext cx="334010" cy="572770"/>
            <a:chOff x="2386669" y="511439"/>
            <a:chExt cx="334010" cy="572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43159" y="610693"/>
            <a:ext cx="314960" cy="589280"/>
            <a:chOff x="2543159" y="610693"/>
            <a:chExt cx="314960" cy="5892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365904" y="642910"/>
            <a:ext cx="101600" cy="57785"/>
            <a:chOff x="2365904" y="642910"/>
            <a:chExt cx="101600" cy="5778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8"/>
              <a:ext cx="33858" cy="69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75940" y="654590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69655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28689" y="546162"/>
            <a:ext cx="477520" cy="654050"/>
            <a:chOff x="2228689" y="546162"/>
            <a:chExt cx="477520" cy="65405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59197" y="6071852"/>
            <a:ext cx="601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4</a:t>
            </a:r>
            <a:endParaRPr sz="3000" dirty="0">
              <a:latin typeface="Bebas Neue Book"/>
              <a:cs typeface="Bebas Neue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736" y="2362330"/>
            <a:ext cx="5300345" cy="261493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70"/>
              </a:spcBef>
            </a:pPr>
            <a:r>
              <a:rPr sz="905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БЛАГОДАРЮ </a:t>
            </a:r>
            <a:r>
              <a:rPr sz="9050" b="1" dirty="0">
                <a:solidFill>
                  <a:srgbClr val="185292"/>
                </a:solidFill>
                <a:latin typeface="Bebas Neue Bold"/>
                <a:cs typeface="Bebas Neue Bold"/>
              </a:rPr>
              <a:t>ЗА </a:t>
            </a:r>
            <a:r>
              <a:rPr sz="905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ВНИМАНИЕ!</a:t>
            </a:r>
            <a:endParaRPr sz="9050" dirty="0">
              <a:latin typeface="Bebas Neue Bold"/>
              <a:cs typeface="Bebas Neue 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5858" y="5852771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4"/>
          <p:cNvSpPr txBox="1"/>
          <p:nvPr/>
        </p:nvSpPr>
        <p:spPr>
          <a:xfrm>
            <a:off x="3006327" y="641837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658943971"/>
              </p:ext>
            </p:extLst>
          </p:nvPr>
        </p:nvGraphicFramePr>
        <p:xfrm>
          <a:off x="3296734" y="1855813"/>
          <a:ext cx="7010400" cy="416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516138" y="2437034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1603544" y="4419600"/>
            <a:ext cx="1524000" cy="914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96734" y="1233293"/>
            <a:ext cx="660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Bebas Neue Bold"/>
                <a:cs typeface="Bebas Neue Bold"/>
              </a:rPr>
              <a:t>С 1 сентября 2024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8199" y="1143000"/>
            <a:ext cx="7315201" cy="498405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l">
              <a:spcBef>
                <a:spcPts val="97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организация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проводящая специальную оценку условий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труда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12700" marR="5080" algn="l">
              <a:spcBef>
                <a:spcPts val="97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начала работ, но не позднее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5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рабочих дней со дня заключения с работодателем договора о проведении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спецоценки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, обязана получить в Федеральной государственной информационной системе учёта результатов проведения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спецоценки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идентификационный номер предстоящей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спецоценки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и направить в адрес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работодателя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355600" marR="5080" indent="-342900" algn="l">
              <a:spcBef>
                <a:spcPts val="97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бумажном носителе заказным почтовым отправлением с уведомлением 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вручении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355600" marR="5080" indent="-342900" algn="l">
              <a:spcBef>
                <a:spcPts val="97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вручить </a:t>
            </a:r>
            <a:r>
              <a:rPr lang="ru-RU" sz="2400" b="1" dirty="0">
                <a:solidFill>
                  <a:srgbClr val="00B050"/>
                </a:solidFill>
                <a:latin typeface="Bebas Neue Bold" panose="020B0606020202050201" pitchFamily="34" charset="-52"/>
              </a:rPr>
              <a:t>лично </a:t>
            </a:r>
            <a:r>
              <a:rPr lang="ru-RU" sz="2400" b="1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работодателю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355600" marR="5080" indent="-342900" algn="l">
              <a:spcBef>
                <a:spcPts val="97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направить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 формате электронного документа, подписанного усиленной квалифицированной электронной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подписью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  <a:cs typeface="Bebas Neue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6" name="Picture 2" descr="ÐÐ°ÑÑÐ¸Ð½ÐºÐ¸ Ð¿Ð¾ Ð·Ð°Ð¿ÑÐ¾ÑÑ Ð¿ÑÐ¾Ð¸Ð·Ð²Ð¾Ð´ÑÑÐ²ÐµÐ½Ð½ÑÐ¹ ÐºÐ¾Ð½ÑÑÐ¾Ð»Ñ Ð½Ð° Ð¾Ð¿Ð¾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95" y="2286000"/>
            <a:ext cx="2687134" cy="234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2723" y="1447800"/>
            <a:ext cx="7010401" cy="275267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l">
              <a:spcBef>
                <a:spcPts val="970"/>
              </a:spcBef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Спецоценку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в организациях, вошедших в перечень из Постановления Правительства РФ от 14.10.2022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1830, надо проводить с учетом </a:t>
            </a:r>
            <a:r>
              <a:rPr lang="ru-RU" sz="2400" b="1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особенностей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12700" marR="5080" algn="l">
              <a:spcBef>
                <a:spcPts val="97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Раньше этого требования не существовало, регламентировалось только проведение специальной оценки с учетом особенностей для определенных категорий работников по Федеральному закону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426-ФЗ.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  <a:cs typeface="Bebas Neue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666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375407313"/>
              </p:ext>
            </p:extLst>
          </p:nvPr>
        </p:nvGraphicFramePr>
        <p:xfrm>
          <a:off x="762000" y="1073921"/>
          <a:ext cx="10218979" cy="540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62000" y="234117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Выявление на рабочем месте факторов производственной среды и трудового процесса, источников вредных и (или) опасных факторов осуществляется путем изучения представляемых работодателем:</a:t>
            </a:r>
          </a:p>
        </p:txBody>
      </p:sp>
    </p:spTree>
    <p:extLst>
      <p:ext uri="{BB962C8B-B14F-4D97-AF65-F5344CB8AC3E}">
        <p14:creationId xmlns:p14="http://schemas.microsoft.com/office/powerpoint/2010/main" val="41297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71600" y="1953310"/>
            <a:ext cx="6934200" cy="22551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биологический фактор идентифицируется как вредный и (или) опасный фактор только на рабочих местах: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Работников непосредственно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осуществляющих работы по обслуживанию и ремонту относящихся к </a:t>
            </a:r>
            <a:r>
              <a:rPr lang="ru-RU" sz="2400" dirty="0" err="1" smtClean="0">
                <a:solidFill>
                  <a:srgbClr val="00B050"/>
                </a:solidFill>
                <a:latin typeface="Bebas Neue Bold" panose="020B0606020202050201" pitchFamily="34" charset="-52"/>
              </a:rPr>
              <a:t>жКХ</a:t>
            </a: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канализационных сооружений и сетей, в том числе производственного оборудования на этих </a:t>
            </a: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объектах </a:t>
            </a:r>
            <a:r>
              <a:rPr lang="ru-RU" sz="2400" i="1" dirty="0" smtClean="0">
                <a:solidFill>
                  <a:srgbClr val="FF0000"/>
                </a:solidFill>
                <a:latin typeface="Bebas Neue Bold" panose="020B0606020202050201" pitchFamily="34" charset="-52"/>
              </a:rPr>
              <a:t>(проблемы)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6" name="object 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3293" y="2237840"/>
            <a:ext cx="2704732" cy="282892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8250214"/>
              </p:ext>
            </p:extLst>
          </p:nvPr>
        </p:nvGraphicFramePr>
        <p:xfrm>
          <a:off x="1344706" y="4535289"/>
          <a:ext cx="691979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2185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1146" y="1381513"/>
            <a:ext cx="10742898" cy="484042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Идентификация осуществляется экспертом организации, проводящей специальную оценку условий труда. Результаты идентификации </a:t>
            </a: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оформляются экспертом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и утверждаются комиссией по проведению специальной оценки условий труда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по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результатам идентификации экспертом оформляется заключение, на основании которого комиссия принимает решение о проведении на рабочем месте исследований и измерений вредных и опасных </a:t>
            </a: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факторов.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Решения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комиссии принимаются простым большинством голосов и оформляются протоколом заседания комиссии. Члены комиссии, не согласные с принятым решением, подписывают решение с изложением своего аргументированного особого мнения, которое приобщается к протоколу заседания комиссии.</a:t>
            </a:r>
            <a:endParaRPr lang="ru-RU" sz="2400" dirty="0" smtClean="0">
              <a:solidFill>
                <a:srgbClr val="00B050"/>
              </a:solidFill>
              <a:latin typeface="Bebas Neue Bold" panose="020B0606020202050201" pitchFamily="34" charset="-52"/>
            </a:endParaRPr>
          </a:p>
          <a:p>
            <a:pPr marL="342900" lvl="0" indent="-342900">
              <a:buFontTx/>
              <a:buChar char="-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61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1146" y="1381513"/>
            <a:ext cx="10742898" cy="447109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Эксперту в целях определения перечня вредных и (или) опасных производственных факторов, подлежащих исследованиям (испытаниям) и измерениям необходимо осуществлять следующие </a:t>
            </a: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мероприятия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изучение документов, характеризующих технологический процесс, используемые на рабочем месте производственное оборудование, материалы и сырье, а также регламентирующих обязанности работника, занятого на рабочем месте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обследование рабочего места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ознакомление с работами, фактически выполняемыми работником на рабочем месте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изучение предложений работников по осуществлению на их рабочих местах идентификации потенциально вредных и (или) опасных производственных факторов (при их наличии)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иные мероприятия, предусмотренные процедурой осуществления идентификации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354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23900" y="1676400"/>
            <a:ext cx="6858000" cy="163955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Bebas Neue Bold" panose="020B0606020202050201" pitchFamily="34" charset="-52"/>
              </a:rPr>
              <a:t>актуализация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ссылок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на новые стандарты и санитарные правила, регламентирующие предельно допустимые уровни вредных и опасных производственных факторов.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  <a:p>
            <a:pPr algn="l"/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5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01000" y="2053739"/>
            <a:ext cx="3198116" cy="236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3124200"/>
            <a:ext cx="6972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В протоколы теперь должен быть включен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уникальный номер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, отражающий запись об аккредитации в реестре аккредитованных лиц. Ранее такого элемента в протоколах не было, вместо этого применялся аттестат аккредитации, который прикладывался к отчетам. Теперь </a:t>
            </a:r>
            <a:r>
              <a:rPr lang="ru-RU" sz="2400" dirty="0">
                <a:solidFill>
                  <a:srgbClr val="00B050"/>
                </a:solidFill>
                <a:latin typeface="Bebas Neue Bold" panose="020B0606020202050201" pitchFamily="34" charset="-52"/>
              </a:rPr>
              <a:t>каждый протокол должен содержать информацию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, перечисленную в п. 20, включая уникальный номер записи об аккредитации в реестре.</a:t>
            </a:r>
          </a:p>
        </p:txBody>
      </p:sp>
    </p:spTree>
    <p:extLst>
      <p:ext uri="{BB962C8B-B14F-4D97-AF65-F5344CB8AC3E}">
        <p14:creationId xmlns:p14="http://schemas.microsoft.com/office/powerpoint/2010/main" val="661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1342</Words>
  <Application>Microsoft Office PowerPoint</Application>
  <PresentationFormat>Широкоэкранный</PresentationFormat>
  <Paragraphs>115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Cera Pro Medium</vt:lpstr>
      <vt:lpstr>Times New Roman</vt:lpstr>
      <vt:lpstr>Georgia</vt:lpstr>
      <vt:lpstr>Bebas Neue Regular</vt:lpstr>
      <vt:lpstr>Bebas Neue Bold</vt:lpstr>
      <vt:lpstr>Arial</vt:lpstr>
      <vt:lpstr>Wingdings</vt:lpstr>
      <vt:lpstr>Bebas Neue Book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Балясников Александр Александрович</cp:lastModifiedBy>
  <cp:revision>238</cp:revision>
  <dcterms:created xsi:type="dcterms:W3CDTF">2023-08-02T04:59:17Z</dcterms:created>
  <dcterms:modified xsi:type="dcterms:W3CDTF">2024-09-02T13:42:44Z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